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3672" r:id="rId5"/>
  </p:sldMasterIdLst>
  <p:notesMasterIdLst>
    <p:notesMasterId r:id="rId36"/>
  </p:notesMasterIdLst>
  <p:handoutMasterIdLst>
    <p:handoutMasterId r:id="rId37"/>
  </p:handoutMasterIdLst>
  <p:sldIdLst>
    <p:sldId id="2016" r:id="rId6"/>
    <p:sldId id="1581" r:id="rId7"/>
    <p:sldId id="2029" r:id="rId8"/>
    <p:sldId id="2030" r:id="rId9"/>
    <p:sldId id="1738" r:id="rId10"/>
    <p:sldId id="1739" r:id="rId11"/>
    <p:sldId id="1741" r:id="rId12"/>
    <p:sldId id="1740" r:id="rId13"/>
    <p:sldId id="2033" r:id="rId14"/>
    <p:sldId id="1734" r:id="rId15"/>
    <p:sldId id="1620" r:id="rId16"/>
    <p:sldId id="1622" r:id="rId17"/>
    <p:sldId id="2034" r:id="rId18"/>
    <p:sldId id="2017" r:id="rId19"/>
    <p:sldId id="2018" r:id="rId20"/>
    <p:sldId id="2019" r:id="rId21"/>
    <p:sldId id="2020" r:id="rId22"/>
    <p:sldId id="2021" r:id="rId23"/>
    <p:sldId id="2022" r:id="rId24"/>
    <p:sldId id="2023" r:id="rId25"/>
    <p:sldId id="2035" r:id="rId26"/>
    <p:sldId id="2024" r:id="rId27"/>
    <p:sldId id="2025" r:id="rId28"/>
    <p:sldId id="2026" r:id="rId29"/>
    <p:sldId id="2027" r:id="rId30"/>
    <p:sldId id="2036" r:id="rId31"/>
    <p:sldId id="2028" r:id="rId32"/>
    <p:sldId id="2032" r:id="rId33"/>
    <p:sldId id="2037" r:id="rId34"/>
    <p:sldId id="2031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33CC33"/>
    <a:srgbClr val="9900FF"/>
    <a:srgbClr val="CC0000"/>
    <a:srgbClr val="003366"/>
    <a:srgbClr val="009900"/>
    <a:srgbClr val="CCFFFF"/>
    <a:srgbClr val="C5F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4F6A7-EADD-4D27-8D88-F4CBD5762178}" v="6" dt="2020-11-21T20:44:54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6531" autoAdjust="0"/>
  </p:normalViewPr>
  <p:slideViewPr>
    <p:cSldViewPr snapToGrid="0">
      <p:cViewPr varScale="1">
        <p:scale>
          <a:sx n="49" d="100"/>
          <a:sy n="49" d="100"/>
        </p:scale>
        <p:origin x="1262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7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452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dec@rpi.edu" userId="43b95ad6-b8e0-40d3-ac51-68d3541aa8c0" providerId="ADAL" clId="{8F24F6A7-EADD-4D27-8D88-F4CBD5762178}"/>
    <pc:docChg chg="custSel addSld delSld modSld">
      <pc:chgData name="wiedec@rpi.edu" userId="43b95ad6-b8e0-40d3-ac51-68d3541aa8c0" providerId="ADAL" clId="{8F24F6A7-EADD-4D27-8D88-F4CBD5762178}" dt="2020-11-21T21:37:16.673" v="921" actId="313"/>
      <pc:docMkLst>
        <pc:docMk/>
      </pc:docMkLst>
      <pc:sldChg chg="modSp mod">
        <pc:chgData name="wiedec@rpi.edu" userId="43b95ad6-b8e0-40d3-ac51-68d3541aa8c0" providerId="ADAL" clId="{8F24F6A7-EADD-4D27-8D88-F4CBD5762178}" dt="2020-11-21T20:57:32.492" v="911" actId="20577"/>
        <pc:sldMkLst>
          <pc:docMk/>
          <pc:sldMk cId="2692700253" sldId="1214"/>
        </pc:sldMkLst>
        <pc:spChg chg="mod">
          <ac:chgData name="wiedec@rpi.edu" userId="43b95ad6-b8e0-40d3-ac51-68d3541aa8c0" providerId="ADAL" clId="{8F24F6A7-EADD-4D27-8D88-F4CBD5762178}" dt="2020-11-21T20:57:32.492" v="911" actId="20577"/>
          <ac:spMkLst>
            <pc:docMk/>
            <pc:sldMk cId="2692700253" sldId="1214"/>
            <ac:spMk id="8" creationId="{00000000-0000-0000-0000-000000000000}"/>
          </ac:spMkLst>
        </pc:spChg>
      </pc:sldChg>
      <pc:sldChg chg="modSp mod">
        <pc:chgData name="wiedec@rpi.edu" userId="43b95ad6-b8e0-40d3-ac51-68d3541aa8c0" providerId="ADAL" clId="{8F24F6A7-EADD-4D27-8D88-F4CBD5762178}" dt="2020-11-21T20:40:29.997" v="868" actId="20577"/>
        <pc:sldMkLst>
          <pc:docMk/>
          <pc:sldMk cId="3258122292" sldId="1983"/>
        </pc:sldMkLst>
        <pc:spChg chg="mod">
          <ac:chgData name="wiedec@rpi.edu" userId="43b95ad6-b8e0-40d3-ac51-68d3541aa8c0" providerId="ADAL" clId="{8F24F6A7-EADD-4D27-8D88-F4CBD5762178}" dt="2020-11-21T20:40:29.997" v="868" actId="20577"/>
          <ac:spMkLst>
            <pc:docMk/>
            <pc:sldMk cId="3258122292" sldId="1983"/>
            <ac:spMk id="2" creationId="{00000000-0000-0000-0000-000000000000}"/>
          </ac:spMkLst>
        </pc:spChg>
      </pc:sldChg>
      <pc:sldChg chg="modSp mod">
        <pc:chgData name="wiedec@rpi.edu" userId="43b95ad6-b8e0-40d3-ac51-68d3541aa8c0" providerId="ADAL" clId="{8F24F6A7-EADD-4D27-8D88-F4CBD5762178}" dt="2020-11-21T21:37:16.673" v="921" actId="313"/>
        <pc:sldMkLst>
          <pc:docMk/>
          <pc:sldMk cId="2338850009" sldId="1987"/>
        </pc:sldMkLst>
        <pc:spChg chg="mod">
          <ac:chgData name="wiedec@rpi.edu" userId="43b95ad6-b8e0-40d3-ac51-68d3541aa8c0" providerId="ADAL" clId="{8F24F6A7-EADD-4D27-8D88-F4CBD5762178}" dt="2020-11-21T21:37:16.673" v="921" actId="313"/>
          <ac:spMkLst>
            <pc:docMk/>
            <pc:sldMk cId="2338850009" sldId="1987"/>
            <ac:spMk id="3" creationId="{E6C31EAB-2F67-DB44-A8F3-77F479D16120}"/>
          </ac:spMkLst>
        </pc:spChg>
      </pc:sldChg>
      <pc:sldChg chg="del">
        <pc:chgData name="wiedec@rpi.edu" userId="43b95ad6-b8e0-40d3-ac51-68d3541aa8c0" providerId="ADAL" clId="{8F24F6A7-EADD-4D27-8D88-F4CBD5762178}" dt="2020-11-21T20:44:46.605" v="869" actId="2696"/>
        <pc:sldMkLst>
          <pc:docMk/>
          <pc:sldMk cId="1683771420" sldId="1989"/>
        </pc:sldMkLst>
      </pc:sldChg>
      <pc:sldChg chg="add">
        <pc:chgData name="wiedec@rpi.edu" userId="43b95ad6-b8e0-40d3-ac51-68d3541aa8c0" providerId="ADAL" clId="{8F24F6A7-EADD-4D27-8D88-F4CBD5762178}" dt="2020-11-21T20:44:54.197" v="870"/>
        <pc:sldMkLst>
          <pc:docMk/>
          <pc:sldMk cId="2507565339" sldId="1989"/>
        </pc:sldMkLst>
      </pc:sldChg>
      <pc:sldChg chg="add">
        <pc:chgData name="wiedec@rpi.edu" userId="43b95ad6-b8e0-40d3-ac51-68d3541aa8c0" providerId="ADAL" clId="{8F24F6A7-EADD-4D27-8D88-F4CBD5762178}" dt="2020-11-21T20:44:54.197" v="870"/>
        <pc:sldMkLst>
          <pc:docMk/>
          <pc:sldMk cId="2019937210" sldId="1990"/>
        </pc:sldMkLst>
      </pc:sldChg>
      <pc:sldChg chg="del">
        <pc:chgData name="wiedec@rpi.edu" userId="43b95ad6-b8e0-40d3-ac51-68d3541aa8c0" providerId="ADAL" clId="{8F24F6A7-EADD-4D27-8D88-F4CBD5762178}" dt="2020-11-21T20:44:46.605" v="869" actId="2696"/>
        <pc:sldMkLst>
          <pc:docMk/>
          <pc:sldMk cId="3347129867" sldId="1990"/>
        </pc:sldMkLst>
      </pc:sldChg>
      <pc:sldChg chg="del">
        <pc:chgData name="wiedec@rpi.edu" userId="43b95ad6-b8e0-40d3-ac51-68d3541aa8c0" providerId="ADAL" clId="{8F24F6A7-EADD-4D27-8D88-F4CBD5762178}" dt="2020-11-21T20:44:46.605" v="869" actId="2696"/>
        <pc:sldMkLst>
          <pc:docMk/>
          <pc:sldMk cId="22564602" sldId="1991"/>
        </pc:sldMkLst>
      </pc:sldChg>
      <pc:sldChg chg="add">
        <pc:chgData name="wiedec@rpi.edu" userId="43b95ad6-b8e0-40d3-ac51-68d3541aa8c0" providerId="ADAL" clId="{8F24F6A7-EADD-4D27-8D88-F4CBD5762178}" dt="2020-11-21T20:44:54.197" v="870"/>
        <pc:sldMkLst>
          <pc:docMk/>
          <pc:sldMk cId="367786600" sldId="1991"/>
        </pc:sldMkLst>
      </pc:sldChg>
      <pc:sldChg chg="del">
        <pc:chgData name="wiedec@rpi.edu" userId="43b95ad6-b8e0-40d3-ac51-68d3541aa8c0" providerId="ADAL" clId="{8F24F6A7-EADD-4D27-8D88-F4CBD5762178}" dt="2020-11-21T20:49:59.991" v="872" actId="47"/>
        <pc:sldMkLst>
          <pc:docMk/>
          <pc:sldMk cId="564353304" sldId="1997"/>
        </pc:sldMkLst>
      </pc:sldChg>
      <pc:sldChg chg="del">
        <pc:chgData name="wiedec@rpi.edu" userId="43b95ad6-b8e0-40d3-ac51-68d3541aa8c0" providerId="ADAL" clId="{8F24F6A7-EADD-4D27-8D88-F4CBD5762178}" dt="2020-11-21T20:50:01.108" v="873" actId="47"/>
        <pc:sldMkLst>
          <pc:docMk/>
          <pc:sldMk cId="3829962370" sldId="1998"/>
        </pc:sldMkLst>
      </pc:sldChg>
      <pc:sldChg chg="modSp mod">
        <pc:chgData name="wiedec@rpi.edu" userId="43b95ad6-b8e0-40d3-ac51-68d3541aa8c0" providerId="ADAL" clId="{8F24F6A7-EADD-4D27-8D88-F4CBD5762178}" dt="2020-11-21T20:46:15.603" v="871" actId="20577"/>
        <pc:sldMkLst>
          <pc:docMk/>
          <pc:sldMk cId="2076334467" sldId="2004"/>
        </pc:sldMkLst>
        <pc:spChg chg="mod">
          <ac:chgData name="wiedec@rpi.edu" userId="43b95ad6-b8e0-40d3-ac51-68d3541aa8c0" providerId="ADAL" clId="{8F24F6A7-EADD-4D27-8D88-F4CBD5762178}" dt="2020-11-21T20:46:15.603" v="871" actId="20577"/>
          <ac:spMkLst>
            <pc:docMk/>
            <pc:sldMk cId="2076334467" sldId="2004"/>
            <ac:spMk id="3" creationId="{50C229AD-54F1-D74B-A91F-9C563687507F}"/>
          </ac:spMkLst>
        </pc:spChg>
      </pc:sldChg>
      <pc:sldChg chg="modSp mod">
        <pc:chgData name="wiedec@rpi.edu" userId="43b95ad6-b8e0-40d3-ac51-68d3541aa8c0" providerId="ADAL" clId="{8F24F6A7-EADD-4D27-8D88-F4CBD5762178}" dt="2020-11-21T20:09:54.329" v="347" actId="20577"/>
        <pc:sldMkLst>
          <pc:docMk/>
          <pc:sldMk cId="664325717" sldId="2025"/>
        </pc:sldMkLst>
        <pc:spChg chg="mod">
          <ac:chgData name="wiedec@rpi.edu" userId="43b95ad6-b8e0-40d3-ac51-68d3541aa8c0" providerId="ADAL" clId="{8F24F6A7-EADD-4D27-8D88-F4CBD5762178}" dt="2020-11-21T20:09:54.329" v="347" actId="20577"/>
          <ac:spMkLst>
            <pc:docMk/>
            <pc:sldMk cId="664325717" sldId="2025"/>
            <ac:spMk id="3" creationId="{1E1E4291-828D-6D42-988B-39778B591A65}"/>
          </ac:spMkLst>
        </pc:spChg>
      </pc:sldChg>
      <pc:sldChg chg="modSp mod">
        <pc:chgData name="wiedec@rpi.edu" userId="43b95ad6-b8e0-40d3-ac51-68d3541aa8c0" providerId="ADAL" clId="{8F24F6A7-EADD-4D27-8D88-F4CBD5762178}" dt="2020-11-21T20:34:51.561" v="867" actId="20577"/>
        <pc:sldMkLst>
          <pc:docMk/>
          <pc:sldMk cId="3983858906" sldId="2031"/>
        </pc:sldMkLst>
        <pc:spChg chg="mod">
          <ac:chgData name="wiedec@rpi.edu" userId="43b95ad6-b8e0-40d3-ac51-68d3541aa8c0" providerId="ADAL" clId="{8F24F6A7-EADD-4D27-8D88-F4CBD5762178}" dt="2020-11-21T20:34:51.561" v="867" actId="20577"/>
          <ac:spMkLst>
            <pc:docMk/>
            <pc:sldMk cId="3983858906" sldId="2031"/>
            <ac:spMk id="3" creationId="{948B6032-3419-43BF-8C82-76E4D3290B8B}"/>
          </ac:spMkLst>
        </pc:spChg>
      </pc:sldChg>
      <pc:sldChg chg="add">
        <pc:chgData name="wiedec@rpi.edu" userId="43b95ad6-b8e0-40d3-ac51-68d3541aa8c0" providerId="ADAL" clId="{8F24F6A7-EADD-4D27-8D88-F4CBD5762178}" dt="2020-11-21T16:59:24.238" v="1"/>
        <pc:sldMkLst>
          <pc:docMk/>
          <pc:sldMk cId="585282601" sldId="2033"/>
        </pc:sldMkLst>
      </pc:sldChg>
      <pc:sldChg chg="del">
        <pc:chgData name="wiedec@rpi.edu" userId="43b95ad6-b8e0-40d3-ac51-68d3541aa8c0" providerId="ADAL" clId="{8F24F6A7-EADD-4D27-8D88-F4CBD5762178}" dt="2020-11-21T16:59:20.915" v="0" actId="2696"/>
        <pc:sldMkLst>
          <pc:docMk/>
          <pc:sldMk cId="616672046" sldId="2033"/>
        </pc:sldMkLst>
      </pc:sldChg>
      <pc:sldChg chg="modSp new mod">
        <pc:chgData name="wiedec@rpi.edu" userId="43b95ad6-b8e0-40d3-ac51-68d3541aa8c0" providerId="ADAL" clId="{8F24F6A7-EADD-4D27-8D88-F4CBD5762178}" dt="2020-11-21T20:18:17.894" v="709" actId="20577"/>
        <pc:sldMkLst>
          <pc:docMk/>
          <pc:sldMk cId="2333705458" sldId="2034"/>
        </pc:sldMkLst>
        <pc:spChg chg="mod">
          <ac:chgData name="wiedec@rpi.edu" userId="43b95ad6-b8e0-40d3-ac51-68d3541aa8c0" providerId="ADAL" clId="{8F24F6A7-EADD-4D27-8D88-F4CBD5762178}" dt="2020-11-21T20:16:22.797" v="401" actId="20577"/>
          <ac:spMkLst>
            <pc:docMk/>
            <pc:sldMk cId="2333705458" sldId="2034"/>
            <ac:spMk id="2" creationId="{000C3F1B-85F6-4084-9552-300460538331}"/>
          </ac:spMkLst>
        </pc:spChg>
        <pc:spChg chg="mod">
          <ac:chgData name="wiedec@rpi.edu" userId="43b95ad6-b8e0-40d3-ac51-68d3541aa8c0" providerId="ADAL" clId="{8F24F6A7-EADD-4D27-8D88-F4CBD5762178}" dt="2020-11-21T20:18:17.894" v="709" actId="20577"/>
          <ac:spMkLst>
            <pc:docMk/>
            <pc:sldMk cId="2333705458" sldId="2034"/>
            <ac:spMk id="3" creationId="{E8396BA7-7F29-4256-89D8-B77A09ED9981}"/>
          </ac:spMkLst>
        </pc:spChg>
      </pc:sldChg>
    </pc:docChg>
  </pc:docChgLst>
  <pc:docChgLst>
    <pc:chgData name="Wiedeman, Christopher" userId="43b95ad6-b8e0-40d3-ac51-68d3541aa8c0" providerId="ADAL" clId="{8F24F6A7-EADD-4D27-8D88-F4CBD5762178}"/>
    <pc:docChg chg="custSel addSld delSld modSld sldOrd">
      <pc:chgData name="Wiedeman, Christopher" userId="43b95ad6-b8e0-40d3-ac51-68d3541aa8c0" providerId="ADAL" clId="{8F24F6A7-EADD-4D27-8D88-F4CBD5762178}" dt="2020-11-16T01:45:19.802" v="1280"/>
      <pc:docMkLst>
        <pc:docMk/>
      </pc:docMkLst>
      <pc:sldChg chg="del">
        <pc:chgData name="Wiedeman, Christopher" userId="43b95ad6-b8e0-40d3-ac51-68d3541aa8c0" providerId="ADAL" clId="{8F24F6A7-EADD-4D27-8D88-F4CBD5762178}" dt="2020-11-16T01:37:18.639" v="714" actId="2696"/>
        <pc:sldMkLst>
          <pc:docMk/>
          <pc:sldMk cId="243877262" sldId="1973"/>
        </pc:sldMkLst>
      </pc:sldChg>
      <pc:sldChg chg="add">
        <pc:chgData name="Wiedeman, Christopher" userId="43b95ad6-b8e0-40d3-ac51-68d3541aa8c0" providerId="ADAL" clId="{8F24F6A7-EADD-4D27-8D88-F4CBD5762178}" dt="2020-11-16T01:37:25.380" v="715"/>
        <pc:sldMkLst>
          <pc:docMk/>
          <pc:sldMk cId="3072474997" sldId="1973"/>
        </pc:sldMkLst>
      </pc:sldChg>
      <pc:sldChg chg="modSp mod">
        <pc:chgData name="Wiedeman, Christopher" userId="43b95ad6-b8e0-40d3-ac51-68d3541aa8c0" providerId="ADAL" clId="{8F24F6A7-EADD-4D27-8D88-F4CBD5762178}" dt="2020-11-16T01:37:55.991" v="743" actId="20577"/>
        <pc:sldMkLst>
          <pc:docMk/>
          <pc:sldMk cId="2338850009" sldId="1987"/>
        </pc:sldMkLst>
        <pc:spChg chg="mod">
          <ac:chgData name="Wiedeman, Christopher" userId="43b95ad6-b8e0-40d3-ac51-68d3541aa8c0" providerId="ADAL" clId="{8F24F6A7-EADD-4D27-8D88-F4CBD5762178}" dt="2020-11-16T01:37:55.991" v="743" actId="20577"/>
          <ac:spMkLst>
            <pc:docMk/>
            <pc:sldMk cId="2338850009" sldId="1987"/>
            <ac:spMk id="3" creationId="{E6C31EAB-2F67-DB44-A8F3-77F479D16120}"/>
          </ac:spMkLst>
        </pc:spChg>
      </pc:sldChg>
      <pc:sldChg chg="modSp new mod">
        <pc:chgData name="Wiedeman, Christopher" userId="43b95ad6-b8e0-40d3-ac51-68d3541aa8c0" providerId="ADAL" clId="{8F24F6A7-EADD-4D27-8D88-F4CBD5762178}" dt="2020-11-16T01:25:16.863" v="713" actId="20577"/>
        <pc:sldMkLst>
          <pc:docMk/>
          <pc:sldMk cId="3983858906" sldId="2031"/>
        </pc:sldMkLst>
        <pc:spChg chg="mod">
          <ac:chgData name="Wiedeman, Christopher" userId="43b95ad6-b8e0-40d3-ac51-68d3541aa8c0" providerId="ADAL" clId="{8F24F6A7-EADD-4D27-8D88-F4CBD5762178}" dt="2020-11-16T01:11:52.187" v="32" actId="20577"/>
          <ac:spMkLst>
            <pc:docMk/>
            <pc:sldMk cId="3983858906" sldId="2031"/>
            <ac:spMk id="2" creationId="{A528BC97-C4B1-400E-803F-D9BF8602FF9D}"/>
          </ac:spMkLst>
        </pc:spChg>
        <pc:spChg chg="mod">
          <ac:chgData name="Wiedeman, Christopher" userId="43b95ad6-b8e0-40d3-ac51-68d3541aa8c0" providerId="ADAL" clId="{8F24F6A7-EADD-4D27-8D88-F4CBD5762178}" dt="2020-11-16T01:25:16.863" v="713" actId="20577"/>
          <ac:spMkLst>
            <pc:docMk/>
            <pc:sldMk cId="3983858906" sldId="2031"/>
            <ac:spMk id="3" creationId="{948B6032-3419-43BF-8C82-76E4D3290B8B}"/>
          </ac:spMkLst>
        </pc:spChg>
      </pc:sldChg>
      <pc:sldChg chg="addSp delSp modSp new mod modClrScheme chgLayout">
        <pc:chgData name="Wiedeman, Christopher" userId="43b95ad6-b8e0-40d3-ac51-68d3541aa8c0" providerId="ADAL" clId="{8F24F6A7-EADD-4D27-8D88-F4CBD5762178}" dt="2020-11-16T01:23:12.457" v="705" actId="20577"/>
        <pc:sldMkLst>
          <pc:docMk/>
          <pc:sldMk cId="3364694777" sldId="2032"/>
        </pc:sldMkLst>
        <pc:spChg chg="mod ord">
          <ac:chgData name="Wiedeman, Christopher" userId="43b95ad6-b8e0-40d3-ac51-68d3541aa8c0" providerId="ADAL" clId="{8F24F6A7-EADD-4D27-8D88-F4CBD5762178}" dt="2020-11-16T01:18:33.951" v="416" actId="20577"/>
          <ac:spMkLst>
            <pc:docMk/>
            <pc:sldMk cId="3364694777" sldId="2032"/>
            <ac:spMk id="2" creationId="{EFA5B6C0-C12E-4377-BDBF-00273A552D23}"/>
          </ac:spMkLst>
        </pc:spChg>
        <pc:spChg chg="add del mod ord">
          <ac:chgData name="Wiedeman, Christopher" userId="43b95ad6-b8e0-40d3-ac51-68d3541aa8c0" providerId="ADAL" clId="{8F24F6A7-EADD-4D27-8D88-F4CBD5762178}" dt="2020-11-16T01:15:33.879" v="367" actId="700"/>
          <ac:spMkLst>
            <pc:docMk/>
            <pc:sldMk cId="3364694777" sldId="2032"/>
            <ac:spMk id="3" creationId="{B0D8E122-F9AF-49E7-A0AD-DF24A075236E}"/>
          </ac:spMkLst>
        </pc:spChg>
        <pc:spChg chg="add del mod ord">
          <ac:chgData name="Wiedeman, Christopher" userId="43b95ad6-b8e0-40d3-ac51-68d3541aa8c0" providerId="ADAL" clId="{8F24F6A7-EADD-4D27-8D88-F4CBD5762178}" dt="2020-11-16T01:15:47.684" v="368" actId="700"/>
          <ac:spMkLst>
            <pc:docMk/>
            <pc:sldMk cId="3364694777" sldId="2032"/>
            <ac:spMk id="6" creationId="{B9333209-54CF-408F-ACEA-385DE0E2EB0F}"/>
          </ac:spMkLst>
        </pc:spChg>
        <pc:spChg chg="add del mod ord">
          <ac:chgData name="Wiedeman, Christopher" userId="43b95ad6-b8e0-40d3-ac51-68d3541aa8c0" providerId="ADAL" clId="{8F24F6A7-EADD-4D27-8D88-F4CBD5762178}" dt="2020-11-16T01:15:47.684" v="368" actId="700"/>
          <ac:spMkLst>
            <pc:docMk/>
            <pc:sldMk cId="3364694777" sldId="2032"/>
            <ac:spMk id="7" creationId="{3014A111-CA1D-41FD-B553-6FF267F24EA7}"/>
          </ac:spMkLst>
        </pc:spChg>
        <pc:spChg chg="add del mod ord">
          <ac:chgData name="Wiedeman, Christopher" userId="43b95ad6-b8e0-40d3-ac51-68d3541aa8c0" providerId="ADAL" clId="{8F24F6A7-EADD-4D27-8D88-F4CBD5762178}" dt="2020-11-16T01:15:47.684" v="368" actId="700"/>
          <ac:spMkLst>
            <pc:docMk/>
            <pc:sldMk cId="3364694777" sldId="2032"/>
            <ac:spMk id="8" creationId="{9ABF8341-5A8C-44FC-8CF0-C39A89A8B08E}"/>
          </ac:spMkLst>
        </pc:spChg>
        <pc:spChg chg="add del mod ord">
          <ac:chgData name="Wiedeman, Christopher" userId="43b95ad6-b8e0-40d3-ac51-68d3541aa8c0" providerId="ADAL" clId="{8F24F6A7-EADD-4D27-8D88-F4CBD5762178}" dt="2020-11-16T01:15:47.684" v="368" actId="700"/>
          <ac:spMkLst>
            <pc:docMk/>
            <pc:sldMk cId="3364694777" sldId="2032"/>
            <ac:spMk id="9" creationId="{77A441D2-7FE4-41D8-99AF-101A123555A8}"/>
          </ac:spMkLst>
        </pc:spChg>
        <pc:spChg chg="add mod ord">
          <ac:chgData name="Wiedeman, Christopher" userId="43b95ad6-b8e0-40d3-ac51-68d3541aa8c0" providerId="ADAL" clId="{8F24F6A7-EADD-4D27-8D88-F4CBD5762178}" dt="2020-11-16T01:23:12.457" v="705" actId="20577"/>
          <ac:spMkLst>
            <pc:docMk/>
            <pc:sldMk cId="3364694777" sldId="2032"/>
            <ac:spMk id="10" creationId="{AE6ECB2E-876C-402D-B774-0DD7CA431CD5}"/>
          </ac:spMkLst>
        </pc:spChg>
        <pc:spChg chg="add del mod ord">
          <ac:chgData name="Wiedeman, Christopher" userId="43b95ad6-b8e0-40d3-ac51-68d3541aa8c0" providerId="ADAL" clId="{8F24F6A7-EADD-4D27-8D88-F4CBD5762178}" dt="2020-11-16T01:15:52.218" v="369"/>
          <ac:spMkLst>
            <pc:docMk/>
            <pc:sldMk cId="3364694777" sldId="2032"/>
            <ac:spMk id="11" creationId="{D8B2BA99-A54F-4DC7-AAAF-991A49B260EF}"/>
          </ac:spMkLst>
        </pc:spChg>
        <pc:picChg chg="add del mod">
          <ac:chgData name="Wiedeman, Christopher" userId="43b95ad6-b8e0-40d3-ac51-68d3541aa8c0" providerId="ADAL" clId="{8F24F6A7-EADD-4D27-8D88-F4CBD5762178}" dt="2020-11-16T01:15:30.361" v="366"/>
          <ac:picMkLst>
            <pc:docMk/>
            <pc:sldMk cId="3364694777" sldId="2032"/>
            <ac:picMk id="5" creationId="{ED08F6C5-137A-4238-8DF1-3636632E0290}"/>
          </ac:picMkLst>
        </pc:picChg>
        <pc:picChg chg="add mod">
          <ac:chgData name="Wiedeman, Christopher" userId="43b95ad6-b8e0-40d3-ac51-68d3541aa8c0" providerId="ADAL" clId="{8F24F6A7-EADD-4D27-8D88-F4CBD5762178}" dt="2020-11-16T01:16:03.496" v="373" actId="14100"/>
          <ac:picMkLst>
            <pc:docMk/>
            <pc:sldMk cId="3364694777" sldId="2032"/>
            <ac:picMk id="13" creationId="{11E0EAD2-99CB-4EC6-8106-F1695ADA7F01}"/>
          </ac:picMkLst>
        </pc:picChg>
      </pc:sldChg>
      <pc:sldChg chg="modSp new mod ord">
        <pc:chgData name="Wiedeman, Christopher" userId="43b95ad6-b8e0-40d3-ac51-68d3541aa8c0" providerId="ADAL" clId="{8F24F6A7-EADD-4D27-8D88-F4CBD5762178}" dt="2020-11-16T01:45:19.802" v="1280"/>
        <pc:sldMkLst>
          <pc:docMk/>
          <pc:sldMk cId="616672046" sldId="2033"/>
        </pc:sldMkLst>
        <pc:spChg chg="mod">
          <ac:chgData name="Wiedeman, Christopher" userId="43b95ad6-b8e0-40d3-ac51-68d3541aa8c0" providerId="ADAL" clId="{8F24F6A7-EADD-4D27-8D88-F4CBD5762178}" dt="2020-11-16T01:41:57.994" v="785" actId="20577"/>
          <ac:spMkLst>
            <pc:docMk/>
            <pc:sldMk cId="616672046" sldId="2033"/>
            <ac:spMk id="2" creationId="{9FA7D9A9-CB58-4F3F-B7A1-D92DD2EA9710}"/>
          </ac:spMkLst>
        </pc:spChg>
        <pc:spChg chg="mod">
          <ac:chgData name="Wiedeman, Christopher" userId="43b95ad6-b8e0-40d3-ac51-68d3541aa8c0" providerId="ADAL" clId="{8F24F6A7-EADD-4D27-8D88-F4CBD5762178}" dt="2020-11-16T01:45:12.106" v="1278" actId="20577"/>
          <ac:spMkLst>
            <pc:docMk/>
            <pc:sldMk cId="616672046" sldId="2033"/>
            <ac:spMk id="3" creationId="{08E91761-171F-4F45-924F-5469A477EE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11/22/2021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11176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1117600" y="6553200"/>
            <a:ext cx="1056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11684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8636000" y="5791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1117600" y="457200"/>
            <a:ext cx="172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8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26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6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1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1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0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4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3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26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3048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3048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764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203200" y="6629400"/>
            <a:ext cx="71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2032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203200" y="6400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npjscilearncommunity.nature.com/posts/suppressing-the-chance-to-cheat-in-online-exa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Hands-on 5 Disentanglement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2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Low-cost CT Deblurring: GAN–CIRCLE</a:t>
            </a:r>
            <a:endParaRPr lang="zh-CN" alt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7C6A27-C62F-4789-8D4F-AF7F735C11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6485357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905000"/>
            <a:ext cx="5486400" cy="266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99" y="4250870"/>
            <a:ext cx="5486401" cy="24547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88024" y="1905000"/>
            <a:ext cx="1647119" cy="635000"/>
          </a:xfrm>
        </p:spPr>
        <p:txBody>
          <a:bodyPr/>
          <a:lstStyle/>
          <a:p>
            <a:pPr marL="6858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Truth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296400" y="1958976"/>
            <a:ext cx="2184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Low-resolution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01333" y="4258688"/>
            <a:ext cx="1774804" cy="635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Wingdings" panose="05000000000000000000" pitchFamily="2" charset="2"/>
              <a:buChar char="l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l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l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l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l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Supervised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409709" y="4312664"/>
            <a:ext cx="247749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Semi-supervised</a:t>
            </a:r>
          </a:p>
        </p:txBody>
      </p:sp>
    </p:spTree>
    <p:extLst>
      <p:ext uri="{BB962C8B-B14F-4D97-AF65-F5344CB8AC3E}">
        <p14:creationId xmlns:p14="http://schemas.microsoft.com/office/powerpoint/2010/main" val="194450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Review: Auto-encoder Idea</a:t>
            </a:r>
            <a:endParaRPr lang="zh-CN" altLang="en-US" sz="4400" dirty="0"/>
          </a:p>
        </p:txBody>
      </p:sp>
      <p:pic>
        <p:nvPicPr>
          <p:cNvPr id="5" name="Picture 2" descr="Machine Learning for Tomographic Im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81" y="2198033"/>
            <a:ext cx="2577138" cy="3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7" y="3950997"/>
            <a:ext cx="8744966" cy="2583415"/>
          </a:xfrm>
          <a:prstGeom prst="rect">
            <a:avLst/>
          </a:prstGeom>
        </p:spPr>
      </p:pic>
      <p:pic>
        <p:nvPicPr>
          <p:cNvPr id="5122" name="Picture 2" descr="Image result for autoenco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76" y="1557695"/>
            <a:ext cx="4075748" cy="23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8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65093"/>
          </a:xfrm>
        </p:spPr>
        <p:txBody>
          <a:bodyPr/>
          <a:lstStyle/>
          <a:p>
            <a:r>
              <a:rPr lang="en-US" altLang="zh-CN" sz="4400" dirty="0"/>
              <a:t>Review: GAN Idea</a:t>
            </a:r>
            <a:endParaRPr lang="zh-CN" altLang="en-US" sz="44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10509503" y="3681150"/>
            <a:ext cx="932575" cy="806902"/>
          </a:xfrm>
          <a:prstGeom prst="snip2DiagRect">
            <a:avLst/>
          </a:prstGeom>
          <a:solidFill>
            <a:srgbClr val="7030A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68827" y="3820225"/>
            <a:ext cx="809421" cy="51849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Loss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75638" y="3400268"/>
            <a:ext cx="210244" cy="231268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75638" y="3683686"/>
            <a:ext cx="210244" cy="231268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875638" y="3967101"/>
            <a:ext cx="210244" cy="231268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75638" y="4250517"/>
            <a:ext cx="210244" cy="231268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75638" y="4533934"/>
            <a:ext cx="210244" cy="231268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694348" y="3400268"/>
            <a:ext cx="210244" cy="231268"/>
          </a:xfrm>
          <a:prstGeom prst="ellipse">
            <a:avLst/>
          </a:prstGeom>
          <a:solidFill>
            <a:schemeClr val="bg1">
              <a:alpha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694348" y="4533934"/>
            <a:ext cx="210244" cy="2312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580315" y="2975144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580315" y="3258562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580315" y="3541978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580315" y="3825393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580315" y="4108810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580315" y="4392226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580315" y="4675642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580315" y="4959057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284993" y="2975144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284993" y="3258562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284993" y="3541978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284993" y="3825393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284993" y="4108810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284993" y="4392226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8284993" y="4675642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284993" y="4959057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989670" y="2975144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989670" y="3258562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8989670" y="3541978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989670" y="3825393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8989670" y="4108810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989670" y="4392226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989670" y="4675642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8989670" y="4959057"/>
            <a:ext cx="210244" cy="2312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stCxn id="11" idx="6"/>
            <a:endCxn id="18" idx="2"/>
          </p:cNvCxnSpPr>
          <p:nvPr/>
        </p:nvCxnSpPr>
        <p:spPr bwMode="auto">
          <a:xfrm flipV="1">
            <a:off x="7085881" y="3090778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>
            <a:stCxn id="11" idx="6"/>
            <a:endCxn id="19" idx="2"/>
          </p:cNvCxnSpPr>
          <p:nvPr/>
        </p:nvCxnSpPr>
        <p:spPr bwMode="auto">
          <a:xfrm flipV="1">
            <a:off x="7085881" y="3374195"/>
            <a:ext cx="494434" cy="14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11" idx="6"/>
            <a:endCxn id="20" idx="2"/>
          </p:cNvCxnSpPr>
          <p:nvPr/>
        </p:nvCxnSpPr>
        <p:spPr bwMode="auto">
          <a:xfrm>
            <a:off x="7085881" y="3515902"/>
            <a:ext cx="494434" cy="141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11" idx="6"/>
            <a:endCxn id="21" idx="2"/>
          </p:cNvCxnSpPr>
          <p:nvPr/>
        </p:nvCxnSpPr>
        <p:spPr bwMode="auto">
          <a:xfrm>
            <a:off x="7085881" y="3515902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11" idx="6"/>
            <a:endCxn id="22" idx="2"/>
          </p:cNvCxnSpPr>
          <p:nvPr/>
        </p:nvCxnSpPr>
        <p:spPr bwMode="auto">
          <a:xfrm>
            <a:off x="7085881" y="3515902"/>
            <a:ext cx="494434" cy="7085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>
            <a:stCxn id="11" idx="6"/>
            <a:endCxn id="23" idx="2"/>
          </p:cNvCxnSpPr>
          <p:nvPr/>
        </p:nvCxnSpPr>
        <p:spPr bwMode="auto">
          <a:xfrm>
            <a:off x="7085881" y="3515902"/>
            <a:ext cx="494434" cy="9919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11" idx="6"/>
            <a:endCxn id="24" idx="2"/>
          </p:cNvCxnSpPr>
          <p:nvPr/>
        </p:nvCxnSpPr>
        <p:spPr bwMode="auto">
          <a:xfrm>
            <a:off x="7085881" y="3515902"/>
            <a:ext cx="494434" cy="12753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11" idx="6"/>
            <a:endCxn id="25" idx="2"/>
          </p:cNvCxnSpPr>
          <p:nvPr/>
        </p:nvCxnSpPr>
        <p:spPr bwMode="auto">
          <a:xfrm>
            <a:off x="7085881" y="3515902"/>
            <a:ext cx="494434" cy="15587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stCxn id="12" idx="6"/>
            <a:endCxn id="18" idx="2"/>
          </p:cNvCxnSpPr>
          <p:nvPr/>
        </p:nvCxnSpPr>
        <p:spPr bwMode="auto">
          <a:xfrm flipV="1">
            <a:off x="7085881" y="3090778"/>
            <a:ext cx="494434" cy="708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stCxn id="12" idx="6"/>
            <a:endCxn id="25" idx="2"/>
          </p:cNvCxnSpPr>
          <p:nvPr/>
        </p:nvCxnSpPr>
        <p:spPr bwMode="auto">
          <a:xfrm>
            <a:off x="7085881" y="3799318"/>
            <a:ext cx="494434" cy="1275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stCxn id="13" idx="6"/>
            <a:endCxn id="18" idx="2"/>
          </p:cNvCxnSpPr>
          <p:nvPr/>
        </p:nvCxnSpPr>
        <p:spPr bwMode="auto">
          <a:xfrm flipV="1">
            <a:off x="7085881" y="3090778"/>
            <a:ext cx="494434" cy="9919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13" idx="6"/>
            <a:endCxn id="25" idx="2"/>
          </p:cNvCxnSpPr>
          <p:nvPr/>
        </p:nvCxnSpPr>
        <p:spPr bwMode="auto">
          <a:xfrm>
            <a:off x="7085881" y="4082734"/>
            <a:ext cx="494434" cy="9919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>
            <a:stCxn id="14" idx="6"/>
            <a:endCxn id="18" idx="2"/>
          </p:cNvCxnSpPr>
          <p:nvPr/>
        </p:nvCxnSpPr>
        <p:spPr bwMode="auto">
          <a:xfrm flipV="1">
            <a:off x="7085881" y="3090778"/>
            <a:ext cx="494434" cy="1275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>
            <a:stCxn id="14" idx="6"/>
            <a:endCxn id="25" idx="2"/>
          </p:cNvCxnSpPr>
          <p:nvPr/>
        </p:nvCxnSpPr>
        <p:spPr bwMode="auto">
          <a:xfrm>
            <a:off x="7085881" y="4366152"/>
            <a:ext cx="494434" cy="708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>
            <a:stCxn id="15" idx="6"/>
            <a:endCxn id="18" idx="2"/>
          </p:cNvCxnSpPr>
          <p:nvPr/>
        </p:nvCxnSpPr>
        <p:spPr bwMode="auto">
          <a:xfrm flipV="1">
            <a:off x="7085881" y="3090778"/>
            <a:ext cx="494434" cy="1558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15" idx="6"/>
            <a:endCxn id="25" idx="2"/>
          </p:cNvCxnSpPr>
          <p:nvPr/>
        </p:nvCxnSpPr>
        <p:spPr bwMode="auto">
          <a:xfrm>
            <a:off x="7085881" y="4649566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18" idx="6"/>
            <a:endCxn id="26" idx="2"/>
          </p:cNvCxnSpPr>
          <p:nvPr/>
        </p:nvCxnSpPr>
        <p:spPr bwMode="auto">
          <a:xfrm>
            <a:off x="7790560" y="3090778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stCxn id="18" idx="6"/>
            <a:endCxn id="33" idx="2"/>
          </p:cNvCxnSpPr>
          <p:nvPr/>
        </p:nvCxnSpPr>
        <p:spPr bwMode="auto">
          <a:xfrm>
            <a:off x="7790560" y="3090778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19" idx="6"/>
            <a:endCxn id="26" idx="2"/>
          </p:cNvCxnSpPr>
          <p:nvPr/>
        </p:nvCxnSpPr>
        <p:spPr bwMode="auto">
          <a:xfrm flipV="1">
            <a:off x="7790560" y="3090778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19" idx="6"/>
            <a:endCxn id="33" idx="2"/>
          </p:cNvCxnSpPr>
          <p:nvPr/>
        </p:nvCxnSpPr>
        <p:spPr bwMode="auto">
          <a:xfrm>
            <a:off x="7790560" y="3374195"/>
            <a:ext cx="494434" cy="17004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25" idx="6"/>
            <a:endCxn id="26" idx="2"/>
          </p:cNvCxnSpPr>
          <p:nvPr/>
        </p:nvCxnSpPr>
        <p:spPr bwMode="auto">
          <a:xfrm flipV="1">
            <a:off x="7790560" y="3090778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25" idx="6"/>
            <a:endCxn id="33" idx="2"/>
          </p:cNvCxnSpPr>
          <p:nvPr/>
        </p:nvCxnSpPr>
        <p:spPr bwMode="auto">
          <a:xfrm>
            <a:off x="7790560" y="5074691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26" idx="6"/>
            <a:endCxn id="34" idx="2"/>
          </p:cNvCxnSpPr>
          <p:nvPr/>
        </p:nvCxnSpPr>
        <p:spPr bwMode="auto">
          <a:xfrm>
            <a:off x="8495236" y="3090778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6" idx="6"/>
            <a:endCxn id="41" idx="2"/>
          </p:cNvCxnSpPr>
          <p:nvPr/>
        </p:nvCxnSpPr>
        <p:spPr bwMode="auto">
          <a:xfrm>
            <a:off x="8495236" y="3090778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7" idx="6"/>
            <a:endCxn id="34" idx="2"/>
          </p:cNvCxnSpPr>
          <p:nvPr/>
        </p:nvCxnSpPr>
        <p:spPr bwMode="auto">
          <a:xfrm flipV="1">
            <a:off x="8495236" y="3090778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7" idx="6"/>
            <a:endCxn id="41" idx="2"/>
          </p:cNvCxnSpPr>
          <p:nvPr/>
        </p:nvCxnSpPr>
        <p:spPr bwMode="auto">
          <a:xfrm>
            <a:off x="8495236" y="3374195"/>
            <a:ext cx="494434" cy="17004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33" idx="6"/>
            <a:endCxn id="41" idx="2"/>
          </p:cNvCxnSpPr>
          <p:nvPr/>
        </p:nvCxnSpPr>
        <p:spPr bwMode="auto">
          <a:xfrm>
            <a:off x="8495236" y="5074691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>
            <a:stCxn id="33" idx="6"/>
            <a:endCxn id="34" idx="2"/>
          </p:cNvCxnSpPr>
          <p:nvPr/>
        </p:nvCxnSpPr>
        <p:spPr bwMode="auto">
          <a:xfrm flipV="1">
            <a:off x="8495236" y="3090778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>
            <a:stCxn id="34" idx="6"/>
            <a:endCxn id="16" idx="2"/>
          </p:cNvCxnSpPr>
          <p:nvPr/>
        </p:nvCxnSpPr>
        <p:spPr bwMode="auto">
          <a:xfrm>
            <a:off x="9199914" y="3090778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34" idx="6"/>
            <a:endCxn id="17" idx="2"/>
          </p:cNvCxnSpPr>
          <p:nvPr/>
        </p:nvCxnSpPr>
        <p:spPr bwMode="auto">
          <a:xfrm>
            <a:off x="9199914" y="3090778"/>
            <a:ext cx="494434" cy="1558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35" idx="6"/>
            <a:endCxn id="16" idx="2"/>
          </p:cNvCxnSpPr>
          <p:nvPr/>
        </p:nvCxnSpPr>
        <p:spPr bwMode="auto">
          <a:xfrm>
            <a:off x="9199914" y="3374195"/>
            <a:ext cx="494434" cy="14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stCxn id="35" idx="6"/>
            <a:endCxn id="17" idx="2"/>
          </p:cNvCxnSpPr>
          <p:nvPr/>
        </p:nvCxnSpPr>
        <p:spPr bwMode="auto">
          <a:xfrm>
            <a:off x="9199914" y="3374195"/>
            <a:ext cx="494434" cy="1275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/>
          <p:cNvCxnSpPr>
            <a:stCxn id="41" idx="6"/>
            <a:endCxn id="16" idx="2"/>
          </p:cNvCxnSpPr>
          <p:nvPr/>
        </p:nvCxnSpPr>
        <p:spPr bwMode="auto">
          <a:xfrm flipV="1">
            <a:off x="9199914" y="3515902"/>
            <a:ext cx="494434" cy="15587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41" idx="6"/>
            <a:endCxn id="17" idx="2"/>
          </p:cNvCxnSpPr>
          <p:nvPr/>
        </p:nvCxnSpPr>
        <p:spPr bwMode="auto">
          <a:xfrm flipV="1">
            <a:off x="9199914" y="4649566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20" idx="6"/>
            <a:endCxn id="26" idx="2"/>
          </p:cNvCxnSpPr>
          <p:nvPr/>
        </p:nvCxnSpPr>
        <p:spPr bwMode="auto">
          <a:xfrm flipV="1">
            <a:off x="7790560" y="3090778"/>
            <a:ext cx="494434" cy="566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/>
          <p:cNvCxnSpPr>
            <a:stCxn id="21" idx="6"/>
            <a:endCxn id="26" idx="2"/>
          </p:cNvCxnSpPr>
          <p:nvPr/>
        </p:nvCxnSpPr>
        <p:spPr bwMode="auto">
          <a:xfrm flipV="1">
            <a:off x="7790560" y="3090778"/>
            <a:ext cx="494434" cy="850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22" idx="6"/>
            <a:endCxn id="26" idx="2"/>
          </p:cNvCxnSpPr>
          <p:nvPr/>
        </p:nvCxnSpPr>
        <p:spPr bwMode="auto">
          <a:xfrm flipV="1">
            <a:off x="7790560" y="3090778"/>
            <a:ext cx="494434" cy="1133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/>
          <p:cNvCxnSpPr>
            <a:stCxn id="23" idx="6"/>
            <a:endCxn id="26" idx="2"/>
          </p:cNvCxnSpPr>
          <p:nvPr/>
        </p:nvCxnSpPr>
        <p:spPr bwMode="auto">
          <a:xfrm flipV="1">
            <a:off x="7790560" y="3090778"/>
            <a:ext cx="494434" cy="1417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24" idx="6"/>
            <a:endCxn id="26" idx="2"/>
          </p:cNvCxnSpPr>
          <p:nvPr/>
        </p:nvCxnSpPr>
        <p:spPr bwMode="auto">
          <a:xfrm flipV="1">
            <a:off x="7790560" y="3090778"/>
            <a:ext cx="494434" cy="1700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>
            <a:stCxn id="28" idx="6"/>
            <a:endCxn id="41" idx="2"/>
          </p:cNvCxnSpPr>
          <p:nvPr/>
        </p:nvCxnSpPr>
        <p:spPr bwMode="auto">
          <a:xfrm>
            <a:off x="8495236" y="3657610"/>
            <a:ext cx="494434" cy="14170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>
            <a:stCxn id="29" idx="6"/>
            <a:endCxn id="41" idx="2"/>
          </p:cNvCxnSpPr>
          <p:nvPr/>
        </p:nvCxnSpPr>
        <p:spPr bwMode="auto">
          <a:xfrm>
            <a:off x="8495236" y="3941029"/>
            <a:ext cx="494434" cy="1133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>
            <a:stCxn id="30" idx="6"/>
            <a:endCxn id="41" idx="2"/>
          </p:cNvCxnSpPr>
          <p:nvPr/>
        </p:nvCxnSpPr>
        <p:spPr bwMode="auto">
          <a:xfrm>
            <a:off x="8495236" y="4224444"/>
            <a:ext cx="494434" cy="850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/>
          <p:cNvCxnSpPr>
            <a:stCxn id="31" idx="6"/>
            <a:endCxn id="41" idx="2"/>
          </p:cNvCxnSpPr>
          <p:nvPr/>
        </p:nvCxnSpPr>
        <p:spPr bwMode="auto">
          <a:xfrm>
            <a:off x="8495236" y="4507861"/>
            <a:ext cx="494434" cy="5668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>
            <a:stCxn id="32" idx="6"/>
            <a:endCxn id="41" idx="2"/>
          </p:cNvCxnSpPr>
          <p:nvPr/>
        </p:nvCxnSpPr>
        <p:spPr bwMode="auto">
          <a:xfrm>
            <a:off x="8495236" y="4791278"/>
            <a:ext cx="494434" cy="2834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>
            <a:stCxn id="40" idx="6"/>
            <a:endCxn id="17" idx="2"/>
          </p:cNvCxnSpPr>
          <p:nvPr/>
        </p:nvCxnSpPr>
        <p:spPr bwMode="auto">
          <a:xfrm flipV="1">
            <a:off x="9199914" y="4649566"/>
            <a:ext cx="494434" cy="141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>
            <a:stCxn id="19" idx="6"/>
            <a:endCxn id="27" idx="2"/>
          </p:cNvCxnSpPr>
          <p:nvPr/>
        </p:nvCxnSpPr>
        <p:spPr bwMode="auto">
          <a:xfrm>
            <a:off x="7790560" y="3374195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/>
          <p:cNvCxnSpPr>
            <a:stCxn id="19" idx="6"/>
            <a:endCxn id="28" idx="2"/>
          </p:cNvCxnSpPr>
          <p:nvPr/>
        </p:nvCxnSpPr>
        <p:spPr bwMode="auto">
          <a:xfrm>
            <a:off x="7790560" y="3374195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19" idx="6"/>
            <a:endCxn id="29" idx="2"/>
          </p:cNvCxnSpPr>
          <p:nvPr/>
        </p:nvCxnSpPr>
        <p:spPr bwMode="auto">
          <a:xfrm>
            <a:off x="7790560" y="3374195"/>
            <a:ext cx="494434" cy="566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Straight Arrow Connector 89"/>
          <p:cNvCxnSpPr>
            <a:stCxn id="19" idx="6"/>
            <a:endCxn id="30" idx="2"/>
          </p:cNvCxnSpPr>
          <p:nvPr/>
        </p:nvCxnSpPr>
        <p:spPr bwMode="auto">
          <a:xfrm>
            <a:off x="7790560" y="3374195"/>
            <a:ext cx="494434" cy="850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/>
          <p:cNvCxnSpPr>
            <a:stCxn id="19" idx="6"/>
            <a:endCxn id="31" idx="2"/>
          </p:cNvCxnSpPr>
          <p:nvPr/>
        </p:nvCxnSpPr>
        <p:spPr bwMode="auto">
          <a:xfrm>
            <a:off x="7790560" y="3374195"/>
            <a:ext cx="494434" cy="1133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19" idx="6"/>
            <a:endCxn id="32" idx="2"/>
          </p:cNvCxnSpPr>
          <p:nvPr/>
        </p:nvCxnSpPr>
        <p:spPr bwMode="auto">
          <a:xfrm>
            <a:off x="7790560" y="3374195"/>
            <a:ext cx="494434" cy="1417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Straight Arrow Connector 92"/>
          <p:cNvCxnSpPr>
            <a:stCxn id="27" idx="6"/>
            <a:endCxn id="35" idx="2"/>
          </p:cNvCxnSpPr>
          <p:nvPr/>
        </p:nvCxnSpPr>
        <p:spPr bwMode="auto">
          <a:xfrm>
            <a:off x="8495236" y="3374195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/>
          <p:cNvCxnSpPr>
            <a:stCxn id="27" idx="6"/>
            <a:endCxn id="36" idx="2"/>
          </p:cNvCxnSpPr>
          <p:nvPr/>
        </p:nvCxnSpPr>
        <p:spPr bwMode="auto">
          <a:xfrm>
            <a:off x="8495236" y="3374195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Straight Arrow Connector 94"/>
          <p:cNvCxnSpPr>
            <a:stCxn id="27" idx="6"/>
            <a:endCxn id="37" idx="2"/>
          </p:cNvCxnSpPr>
          <p:nvPr/>
        </p:nvCxnSpPr>
        <p:spPr bwMode="auto">
          <a:xfrm>
            <a:off x="8495236" y="3374195"/>
            <a:ext cx="494434" cy="566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/>
          <p:cNvCxnSpPr>
            <a:stCxn id="27" idx="6"/>
            <a:endCxn id="38" idx="2"/>
          </p:cNvCxnSpPr>
          <p:nvPr/>
        </p:nvCxnSpPr>
        <p:spPr bwMode="auto">
          <a:xfrm>
            <a:off x="8495236" y="3374195"/>
            <a:ext cx="494434" cy="850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27" idx="6"/>
            <a:endCxn id="39" idx="2"/>
          </p:cNvCxnSpPr>
          <p:nvPr/>
        </p:nvCxnSpPr>
        <p:spPr bwMode="auto">
          <a:xfrm>
            <a:off x="8495236" y="3374195"/>
            <a:ext cx="494434" cy="1133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>
            <a:stCxn id="27" idx="6"/>
            <a:endCxn id="40" idx="2"/>
          </p:cNvCxnSpPr>
          <p:nvPr/>
        </p:nvCxnSpPr>
        <p:spPr bwMode="auto">
          <a:xfrm>
            <a:off x="8495236" y="3374195"/>
            <a:ext cx="494434" cy="1417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4"/>
          <p:cNvSpPr txBox="1"/>
          <p:nvPr/>
        </p:nvSpPr>
        <p:spPr>
          <a:xfrm>
            <a:off x="5297230" y="3258526"/>
            <a:ext cx="1208856" cy="646331"/>
          </a:xfrm>
          <a:prstGeom prst="rect">
            <a:avLst/>
          </a:prstGeom>
          <a:solidFill>
            <a:srgbClr val="FF9900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Network Output</a:t>
            </a:r>
            <a:endParaRPr lang="en-US" sz="1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0" name="TextBox 95"/>
          <p:cNvSpPr txBox="1"/>
          <p:nvPr/>
        </p:nvSpPr>
        <p:spPr>
          <a:xfrm>
            <a:off x="5297230" y="4263692"/>
            <a:ext cx="120885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Ground Truth</a:t>
            </a:r>
            <a:endParaRPr lang="en-US" sz="1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784426" y="3358464"/>
            <a:ext cx="210244" cy="231267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84426" y="3641879"/>
            <a:ext cx="210244" cy="231267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1784426" y="3925296"/>
            <a:ext cx="210244" cy="231267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784426" y="4208712"/>
            <a:ext cx="210244" cy="231267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784426" y="4492126"/>
            <a:ext cx="210244" cy="231267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603137" y="3358464"/>
            <a:ext cx="210244" cy="231267"/>
          </a:xfrm>
          <a:prstGeom prst="ellipse">
            <a:avLst/>
          </a:prstGeom>
          <a:solidFill>
            <a:srgbClr val="FF990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603137" y="3641879"/>
            <a:ext cx="210244" cy="231267"/>
          </a:xfrm>
          <a:prstGeom prst="ellipse">
            <a:avLst/>
          </a:prstGeom>
          <a:solidFill>
            <a:srgbClr val="FF990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603137" y="3925296"/>
            <a:ext cx="210244" cy="231267"/>
          </a:xfrm>
          <a:prstGeom prst="ellipse">
            <a:avLst/>
          </a:prstGeom>
          <a:solidFill>
            <a:srgbClr val="FF990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603137" y="4208712"/>
            <a:ext cx="210244" cy="231267"/>
          </a:xfrm>
          <a:prstGeom prst="ellipse">
            <a:avLst/>
          </a:prstGeom>
          <a:solidFill>
            <a:srgbClr val="FF990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603137" y="4492126"/>
            <a:ext cx="210244" cy="231267"/>
          </a:xfrm>
          <a:prstGeom prst="ellipse">
            <a:avLst/>
          </a:prstGeom>
          <a:solidFill>
            <a:srgbClr val="FF990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489103" y="2933340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2489103" y="3216756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2489103" y="3500171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489103" y="3783588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489103" y="4067004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2489103" y="4350421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2489103" y="4633838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2489103" y="4917253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193781" y="2933340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93781" y="3216756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3193781" y="3500171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3193781" y="3783588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193781" y="4067004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193781" y="4350421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193781" y="4633838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3193781" y="4917253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3898458" y="2933340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3898458" y="3216756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3898458" y="3500171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898458" y="3783588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898458" y="4067004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3898458" y="4350421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898458" y="4633838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3898458" y="4917253"/>
            <a:ext cx="210244" cy="231267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Straight Arrow Connector 134"/>
          <p:cNvCxnSpPr>
            <a:stCxn id="101" idx="6"/>
            <a:endCxn id="111" idx="2"/>
          </p:cNvCxnSpPr>
          <p:nvPr/>
        </p:nvCxnSpPr>
        <p:spPr bwMode="auto">
          <a:xfrm flipV="1">
            <a:off x="1994668" y="3048974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Straight Arrow Connector 135"/>
          <p:cNvCxnSpPr>
            <a:stCxn id="101" idx="6"/>
            <a:endCxn id="112" idx="2"/>
          </p:cNvCxnSpPr>
          <p:nvPr/>
        </p:nvCxnSpPr>
        <p:spPr bwMode="auto">
          <a:xfrm flipV="1">
            <a:off x="1994668" y="3332389"/>
            <a:ext cx="494434" cy="14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/>
          <p:cNvCxnSpPr>
            <a:stCxn id="101" idx="6"/>
            <a:endCxn id="113" idx="2"/>
          </p:cNvCxnSpPr>
          <p:nvPr/>
        </p:nvCxnSpPr>
        <p:spPr bwMode="auto">
          <a:xfrm>
            <a:off x="1994668" y="3474097"/>
            <a:ext cx="494434" cy="141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>
            <a:stCxn id="101" idx="6"/>
            <a:endCxn id="114" idx="2"/>
          </p:cNvCxnSpPr>
          <p:nvPr/>
        </p:nvCxnSpPr>
        <p:spPr bwMode="auto">
          <a:xfrm>
            <a:off x="1994668" y="3474097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Straight Arrow Connector 138"/>
          <p:cNvCxnSpPr>
            <a:stCxn id="101" idx="6"/>
            <a:endCxn id="115" idx="2"/>
          </p:cNvCxnSpPr>
          <p:nvPr/>
        </p:nvCxnSpPr>
        <p:spPr bwMode="auto">
          <a:xfrm>
            <a:off x="1994668" y="3474097"/>
            <a:ext cx="494434" cy="7085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0" name="Straight Arrow Connector 139"/>
          <p:cNvCxnSpPr>
            <a:stCxn id="101" idx="6"/>
            <a:endCxn id="116" idx="2"/>
          </p:cNvCxnSpPr>
          <p:nvPr/>
        </p:nvCxnSpPr>
        <p:spPr bwMode="auto">
          <a:xfrm>
            <a:off x="1994668" y="3474097"/>
            <a:ext cx="494434" cy="9919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1" name="Straight Arrow Connector 140"/>
          <p:cNvCxnSpPr>
            <a:stCxn id="101" idx="6"/>
            <a:endCxn id="117" idx="2"/>
          </p:cNvCxnSpPr>
          <p:nvPr/>
        </p:nvCxnSpPr>
        <p:spPr bwMode="auto">
          <a:xfrm>
            <a:off x="1994668" y="3474097"/>
            <a:ext cx="494434" cy="12753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/>
          <p:cNvCxnSpPr>
            <a:stCxn id="101" idx="6"/>
            <a:endCxn id="118" idx="2"/>
          </p:cNvCxnSpPr>
          <p:nvPr/>
        </p:nvCxnSpPr>
        <p:spPr bwMode="auto">
          <a:xfrm>
            <a:off x="1994668" y="3474097"/>
            <a:ext cx="494434" cy="15587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/>
          <p:cNvCxnSpPr>
            <a:stCxn id="102" idx="6"/>
            <a:endCxn id="111" idx="2"/>
          </p:cNvCxnSpPr>
          <p:nvPr/>
        </p:nvCxnSpPr>
        <p:spPr bwMode="auto">
          <a:xfrm flipV="1">
            <a:off x="1994668" y="3048974"/>
            <a:ext cx="494434" cy="708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>
            <a:stCxn id="102" idx="6"/>
            <a:endCxn id="118" idx="2"/>
          </p:cNvCxnSpPr>
          <p:nvPr/>
        </p:nvCxnSpPr>
        <p:spPr bwMode="auto">
          <a:xfrm>
            <a:off x="1994668" y="3757514"/>
            <a:ext cx="494434" cy="1275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/>
          <p:cNvCxnSpPr>
            <a:stCxn id="103" idx="6"/>
            <a:endCxn id="111" idx="2"/>
          </p:cNvCxnSpPr>
          <p:nvPr/>
        </p:nvCxnSpPr>
        <p:spPr bwMode="auto">
          <a:xfrm flipV="1">
            <a:off x="1994668" y="3048974"/>
            <a:ext cx="494434" cy="9919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/>
          <p:cNvCxnSpPr>
            <a:stCxn id="103" idx="6"/>
            <a:endCxn id="118" idx="2"/>
          </p:cNvCxnSpPr>
          <p:nvPr/>
        </p:nvCxnSpPr>
        <p:spPr bwMode="auto">
          <a:xfrm>
            <a:off x="1994668" y="4040930"/>
            <a:ext cx="494434" cy="9919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Straight Arrow Connector 146"/>
          <p:cNvCxnSpPr>
            <a:stCxn id="104" idx="6"/>
            <a:endCxn id="111" idx="2"/>
          </p:cNvCxnSpPr>
          <p:nvPr/>
        </p:nvCxnSpPr>
        <p:spPr bwMode="auto">
          <a:xfrm flipV="1">
            <a:off x="1994668" y="3048974"/>
            <a:ext cx="494434" cy="1275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8" name="Straight Arrow Connector 147"/>
          <p:cNvCxnSpPr>
            <a:stCxn id="104" idx="6"/>
            <a:endCxn id="118" idx="2"/>
          </p:cNvCxnSpPr>
          <p:nvPr/>
        </p:nvCxnSpPr>
        <p:spPr bwMode="auto">
          <a:xfrm>
            <a:off x="1994668" y="4324345"/>
            <a:ext cx="494434" cy="708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/>
          <p:cNvCxnSpPr>
            <a:stCxn id="105" idx="6"/>
            <a:endCxn id="111" idx="2"/>
          </p:cNvCxnSpPr>
          <p:nvPr/>
        </p:nvCxnSpPr>
        <p:spPr bwMode="auto">
          <a:xfrm flipV="1">
            <a:off x="1994668" y="3048974"/>
            <a:ext cx="494434" cy="15587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stCxn id="105" idx="6"/>
            <a:endCxn id="118" idx="2"/>
          </p:cNvCxnSpPr>
          <p:nvPr/>
        </p:nvCxnSpPr>
        <p:spPr bwMode="auto">
          <a:xfrm>
            <a:off x="1994668" y="4607762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stCxn id="111" idx="6"/>
            <a:endCxn id="119" idx="2"/>
          </p:cNvCxnSpPr>
          <p:nvPr/>
        </p:nvCxnSpPr>
        <p:spPr bwMode="auto">
          <a:xfrm>
            <a:off x="2699347" y="3048973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/>
          <p:cNvCxnSpPr>
            <a:stCxn id="111" idx="6"/>
            <a:endCxn id="126" idx="2"/>
          </p:cNvCxnSpPr>
          <p:nvPr/>
        </p:nvCxnSpPr>
        <p:spPr bwMode="auto">
          <a:xfrm>
            <a:off x="2699347" y="3048974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/>
          <p:cNvCxnSpPr>
            <a:stCxn id="112" idx="6"/>
            <a:endCxn id="119" idx="2"/>
          </p:cNvCxnSpPr>
          <p:nvPr/>
        </p:nvCxnSpPr>
        <p:spPr bwMode="auto">
          <a:xfrm flipV="1">
            <a:off x="2699347" y="3048974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4" name="Straight Arrow Connector 153"/>
          <p:cNvCxnSpPr>
            <a:stCxn id="112" idx="6"/>
            <a:endCxn id="126" idx="2"/>
          </p:cNvCxnSpPr>
          <p:nvPr/>
        </p:nvCxnSpPr>
        <p:spPr bwMode="auto">
          <a:xfrm>
            <a:off x="2699347" y="3332389"/>
            <a:ext cx="494434" cy="17004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/>
          <p:cNvCxnSpPr>
            <a:stCxn id="118" idx="6"/>
            <a:endCxn id="119" idx="2"/>
          </p:cNvCxnSpPr>
          <p:nvPr/>
        </p:nvCxnSpPr>
        <p:spPr bwMode="auto">
          <a:xfrm flipV="1">
            <a:off x="2699347" y="3048974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18" idx="6"/>
            <a:endCxn id="126" idx="2"/>
          </p:cNvCxnSpPr>
          <p:nvPr/>
        </p:nvCxnSpPr>
        <p:spPr bwMode="auto">
          <a:xfrm>
            <a:off x="2699347" y="5032885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/>
          <p:cNvCxnSpPr>
            <a:stCxn id="119" idx="6"/>
            <a:endCxn id="127" idx="2"/>
          </p:cNvCxnSpPr>
          <p:nvPr/>
        </p:nvCxnSpPr>
        <p:spPr bwMode="auto">
          <a:xfrm>
            <a:off x="3404024" y="3048973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/>
          <p:cNvCxnSpPr>
            <a:stCxn id="119" idx="6"/>
            <a:endCxn id="134" idx="2"/>
          </p:cNvCxnSpPr>
          <p:nvPr/>
        </p:nvCxnSpPr>
        <p:spPr bwMode="auto">
          <a:xfrm>
            <a:off x="3404024" y="3048974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/>
          <p:cNvCxnSpPr>
            <a:stCxn id="120" idx="6"/>
            <a:endCxn id="127" idx="2"/>
          </p:cNvCxnSpPr>
          <p:nvPr/>
        </p:nvCxnSpPr>
        <p:spPr bwMode="auto">
          <a:xfrm flipV="1">
            <a:off x="3404024" y="3048974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/>
          <p:cNvCxnSpPr>
            <a:stCxn id="120" idx="6"/>
            <a:endCxn id="134" idx="2"/>
          </p:cNvCxnSpPr>
          <p:nvPr/>
        </p:nvCxnSpPr>
        <p:spPr bwMode="auto">
          <a:xfrm>
            <a:off x="3404024" y="3332389"/>
            <a:ext cx="494434" cy="17004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>
            <a:stCxn id="126" idx="6"/>
            <a:endCxn id="134" idx="2"/>
          </p:cNvCxnSpPr>
          <p:nvPr/>
        </p:nvCxnSpPr>
        <p:spPr bwMode="auto">
          <a:xfrm>
            <a:off x="3404024" y="5032885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/>
          <p:cNvCxnSpPr>
            <a:stCxn id="126" idx="6"/>
            <a:endCxn id="127" idx="2"/>
          </p:cNvCxnSpPr>
          <p:nvPr/>
        </p:nvCxnSpPr>
        <p:spPr bwMode="auto">
          <a:xfrm flipV="1">
            <a:off x="3404024" y="3048974"/>
            <a:ext cx="494434" cy="198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/>
          <p:cNvCxnSpPr>
            <a:stCxn id="127" idx="6"/>
            <a:endCxn id="106" idx="2"/>
          </p:cNvCxnSpPr>
          <p:nvPr/>
        </p:nvCxnSpPr>
        <p:spPr bwMode="auto">
          <a:xfrm>
            <a:off x="4108702" y="3048974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>
            <a:stCxn id="127" idx="6"/>
            <a:endCxn id="110" idx="2"/>
          </p:cNvCxnSpPr>
          <p:nvPr/>
        </p:nvCxnSpPr>
        <p:spPr bwMode="auto">
          <a:xfrm>
            <a:off x="4108702" y="3048974"/>
            <a:ext cx="494434" cy="15587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5" name="Straight Arrow Connector 164"/>
          <p:cNvCxnSpPr>
            <a:stCxn id="128" idx="6"/>
            <a:endCxn id="106" idx="2"/>
          </p:cNvCxnSpPr>
          <p:nvPr/>
        </p:nvCxnSpPr>
        <p:spPr bwMode="auto">
          <a:xfrm>
            <a:off x="4108702" y="3332389"/>
            <a:ext cx="494434" cy="14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6" name="Straight Arrow Connector 165"/>
          <p:cNvCxnSpPr>
            <a:stCxn id="128" idx="6"/>
            <a:endCxn id="110" idx="2"/>
          </p:cNvCxnSpPr>
          <p:nvPr/>
        </p:nvCxnSpPr>
        <p:spPr bwMode="auto">
          <a:xfrm>
            <a:off x="4108702" y="3332389"/>
            <a:ext cx="494434" cy="12753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34" idx="6"/>
            <a:endCxn id="106" idx="2"/>
          </p:cNvCxnSpPr>
          <p:nvPr/>
        </p:nvCxnSpPr>
        <p:spPr bwMode="auto">
          <a:xfrm flipV="1">
            <a:off x="4108702" y="3474097"/>
            <a:ext cx="494434" cy="15587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Straight Arrow Connector 167"/>
          <p:cNvCxnSpPr>
            <a:stCxn id="134" idx="6"/>
            <a:endCxn id="110" idx="2"/>
          </p:cNvCxnSpPr>
          <p:nvPr/>
        </p:nvCxnSpPr>
        <p:spPr bwMode="auto">
          <a:xfrm flipV="1">
            <a:off x="4108702" y="4607762"/>
            <a:ext cx="494434" cy="425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9" name="Straight Arrow Connector 168"/>
          <p:cNvCxnSpPr>
            <a:stCxn id="113" idx="6"/>
            <a:endCxn id="119" idx="2"/>
          </p:cNvCxnSpPr>
          <p:nvPr/>
        </p:nvCxnSpPr>
        <p:spPr bwMode="auto">
          <a:xfrm flipV="1">
            <a:off x="2699347" y="3048974"/>
            <a:ext cx="494434" cy="566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0" name="Straight Arrow Connector 169"/>
          <p:cNvCxnSpPr>
            <a:stCxn id="114" idx="6"/>
            <a:endCxn id="119" idx="2"/>
          </p:cNvCxnSpPr>
          <p:nvPr/>
        </p:nvCxnSpPr>
        <p:spPr bwMode="auto">
          <a:xfrm flipV="1">
            <a:off x="2699347" y="3048974"/>
            <a:ext cx="494434" cy="850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1" name="Straight Arrow Connector 170"/>
          <p:cNvCxnSpPr>
            <a:stCxn id="115" idx="6"/>
            <a:endCxn id="119" idx="2"/>
          </p:cNvCxnSpPr>
          <p:nvPr/>
        </p:nvCxnSpPr>
        <p:spPr bwMode="auto">
          <a:xfrm flipV="1">
            <a:off x="2699347" y="3048974"/>
            <a:ext cx="494434" cy="1133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Straight Arrow Connector 171"/>
          <p:cNvCxnSpPr>
            <a:stCxn id="116" idx="6"/>
            <a:endCxn id="119" idx="2"/>
          </p:cNvCxnSpPr>
          <p:nvPr/>
        </p:nvCxnSpPr>
        <p:spPr bwMode="auto">
          <a:xfrm flipV="1">
            <a:off x="2699347" y="3048974"/>
            <a:ext cx="494434" cy="1417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3" name="Straight Arrow Connector 172"/>
          <p:cNvCxnSpPr>
            <a:stCxn id="117" idx="6"/>
            <a:endCxn id="119" idx="2"/>
          </p:cNvCxnSpPr>
          <p:nvPr/>
        </p:nvCxnSpPr>
        <p:spPr bwMode="auto">
          <a:xfrm flipV="1">
            <a:off x="2699347" y="3048974"/>
            <a:ext cx="494434" cy="1700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" name="Straight Arrow Connector 173"/>
          <p:cNvCxnSpPr>
            <a:stCxn id="121" idx="6"/>
            <a:endCxn id="134" idx="2"/>
          </p:cNvCxnSpPr>
          <p:nvPr/>
        </p:nvCxnSpPr>
        <p:spPr bwMode="auto">
          <a:xfrm>
            <a:off x="3404024" y="3615806"/>
            <a:ext cx="494434" cy="14170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5" name="Straight Arrow Connector 174"/>
          <p:cNvCxnSpPr>
            <a:stCxn id="122" idx="6"/>
            <a:endCxn id="134" idx="2"/>
          </p:cNvCxnSpPr>
          <p:nvPr/>
        </p:nvCxnSpPr>
        <p:spPr bwMode="auto">
          <a:xfrm>
            <a:off x="3404024" y="3899223"/>
            <a:ext cx="494434" cy="1133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6" name="Straight Arrow Connector 175"/>
          <p:cNvCxnSpPr>
            <a:stCxn id="123" idx="6"/>
            <a:endCxn id="134" idx="2"/>
          </p:cNvCxnSpPr>
          <p:nvPr/>
        </p:nvCxnSpPr>
        <p:spPr bwMode="auto">
          <a:xfrm>
            <a:off x="3404024" y="4182638"/>
            <a:ext cx="494434" cy="850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7" name="Straight Arrow Connector 176"/>
          <p:cNvCxnSpPr>
            <a:stCxn id="124" idx="6"/>
            <a:endCxn id="134" idx="2"/>
          </p:cNvCxnSpPr>
          <p:nvPr/>
        </p:nvCxnSpPr>
        <p:spPr bwMode="auto">
          <a:xfrm>
            <a:off x="3404024" y="4466054"/>
            <a:ext cx="494434" cy="5668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8" name="Straight Arrow Connector 177"/>
          <p:cNvCxnSpPr>
            <a:stCxn id="125" idx="6"/>
            <a:endCxn id="134" idx="2"/>
          </p:cNvCxnSpPr>
          <p:nvPr/>
        </p:nvCxnSpPr>
        <p:spPr bwMode="auto">
          <a:xfrm>
            <a:off x="3404024" y="4749472"/>
            <a:ext cx="494434" cy="2834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9" name="Straight Arrow Connector 178"/>
          <p:cNvCxnSpPr>
            <a:stCxn id="129" idx="6"/>
            <a:endCxn id="107" idx="2"/>
          </p:cNvCxnSpPr>
          <p:nvPr/>
        </p:nvCxnSpPr>
        <p:spPr bwMode="auto">
          <a:xfrm>
            <a:off x="4108702" y="3615806"/>
            <a:ext cx="494434" cy="14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0" name="Straight Arrow Connector 179"/>
          <p:cNvCxnSpPr>
            <a:stCxn id="130" idx="6"/>
            <a:endCxn id="108" idx="2"/>
          </p:cNvCxnSpPr>
          <p:nvPr/>
        </p:nvCxnSpPr>
        <p:spPr bwMode="auto">
          <a:xfrm>
            <a:off x="4108702" y="3899223"/>
            <a:ext cx="494434" cy="14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1" name="Straight Arrow Connector 180"/>
          <p:cNvCxnSpPr>
            <a:stCxn id="133" idx="6"/>
            <a:endCxn id="110" idx="2"/>
          </p:cNvCxnSpPr>
          <p:nvPr/>
        </p:nvCxnSpPr>
        <p:spPr bwMode="auto">
          <a:xfrm flipV="1">
            <a:off x="4108702" y="4607762"/>
            <a:ext cx="494434" cy="141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2" name="Straight Arrow Connector 181"/>
          <p:cNvCxnSpPr>
            <a:stCxn id="132" idx="6"/>
            <a:endCxn id="109" idx="2"/>
          </p:cNvCxnSpPr>
          <p:nvPr/>
        </p:nvCxnSpPr>
        <p:spPr bwMode="auto">
          <a:xfrm flipV="1">
            <a:off x="4108702" y="4324345"/>
            <a:ext cx="494434" cy="141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3" name="Straight Arrow Connector 182"/>
          <p:cNvCxnSpPr>
            <a:stCxn id="131" idx="6"/>
            <a:endCxn id="108" idx="2"/>
          </p:cNvCxnSpPr>
          <p:nvPr/>
        </p:nvCxnSpPr>
        <p:spPr bwMode="auto">
          <a:xfrm flipV="1">
            <a:off x="4108702" y="4040930"/>
            <a:ext cx="494434" cy="141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4" name="Straight Arrow Connector 183"/>
          <p:cNvCxnSpPr>
            <a:stCxn id="112" idx="6"/>
            <a:endCxn id="120" idx="2"/>
          </p:cNvCxnSpPr>
          <p:nvPr/>
        </p:nvCxnSpPr>
        <p:spPr bwMode="auto">
          <a:xfrm>
            <a:off x="2699347" y="3332389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5" name="Straight Arrow Connector 184"/>
          <p:cNvCxnSpPr>
            <a:stCxn id="112" idx="6"/>
            <a:endCxn id="121" idx="2"/>
          </p:cNvCxnSpPr>
          <p:nvPr/>
        </p:nvCxnSpPr>
        <p:spPr bwMode="auto">
          <a:xfrm>
            <a:off x="2699347" y="3332389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6" name="Straight Arrow Connector 185"/>
          <p:cNvCxnSpPr>
            <a:stCxn id="112" idx="6"/>
            <a:endCxn id="122" idx="2"/>
          </p:cNvCxnSpPr>
          <p:nvPr/>
        </p:nvCxnSpPr>
        <p:spPr bwMode="auto">
          <a:xfrm>
            <a:off x="2699347" y="3332389"/>
            <a:ext cx="494434" cy="566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7" name="Straight Arrow Connector 186"/>
          <p:cNvCxnSpPr>
            <a:stCxn id="112" idx="6"/>
            <a:endCxn id="123" idx="2"/>
          </p:cNvCxnSpPr>
          <p:nvPr/>
        </p:nvCxnSpPr>
        <p:spPr bwMode="auto">
          <a:xfrm>
            <a:off x="2699347" y="3332389"/>
            <a:ext cx="494434" cy="850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8" name="Straight Arrow Connector 187"/>
          <p:cNvCxnSpPr>
            <a:stCxn id="112" idx="6"/>
            <a:endCxn id="124" idx="2"/>
          </p:cNvCxnSpPr>
          <p:nvPr/>
        </p:nvCxnSpPr>
        <p:spPr bwMode="auto">
          <a:xfrm>
            <a:off x="2699347" y="3332389"/>
            <a:ext cx="494434" cy="1133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9" name="Straight Arrow Connector 188"/>
          <p:cNvCxnSpPr>
            <a:stCxn id="112" idx="6"/>
            <a:endCxn id="125" idx="2"/>
          </p:cNvCxnSpPr>
          <p:nvPr/>
        </p:nvCxnSpPr>
        <p:spPr bwMode="auto">
          <a:xfrm>
            <a:off x="2699347" y="3332389"/>
            <a:ext cx="494434" cy="1417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0" name="Straight Arrow Connector 189"/>
          <p:cNvCxnSpPr>
            <a:stCxn id="120" idx="6"/>
            <a:endCxn id="128" idx="2"/>
          </p:cNvCxnSpPr>
          <p:nvPr/>
        </p:nvCxnSpPr>
        <p:spPr bwMode="auto">
          <a:xfrm>
            <a:off x="3404024" y="3332389"/>
            <a:ext cx="494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1" name="Straight Arrow Connector 190"/>
          <p:cNvCxnSpPr>
            <a:stCxn id="120" idx="6"/>
            <a:endCxn id="129" idx="2"/>
          </p:cNvCxnSpPr>
          <p:nvPr/>
        </p:nvCxnSpPr>
        <p:spPr bwMode="auto">
          <a:xfrm>
            <a:off x="3404024" y="3332389"/>
            <a:ext cx="494434" cy="283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Straight Arrow Connector 191"/>
          <p:cNvCxnSpPr>
            <a:stCxn id="120" idx="6"/>
            <a:endCxn id="130" idx="2"/>
          </p:cNvCxnSpPr>
          <p:nvPr/>
        </p:nvCxnSpPr>
        <p:spPr bwMode="auto">
          <a:xfrm>
            <a:off x="3404024" y="3332389"/>
            <a:ext cx="494434" cy="566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3" name="Straight Arrow Connector 192"/>
          <p:cNvCxnSpPr>
            <a:stCxn id="120" idx="6"/>
            <a:endCxn id="131" idx="2"/>
          </p:cNvCxnSpPr>
          <p:nvPr/>
        </p:nvCxnSpPr>
        <p:spPr bwMode="auto">
          <a:xfrm>
            <a:off x="3404024" y="3332389"/>
            <a:ext cx="494434" cy="850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4" name="Straight Arrow Connector 193"/>
          <p:cNvCxnSpPr>
            <a:stCxn id="120" idx="6"/>
            <a:endCxn id="132" idx="2"/>
          </p:cNvCxnSpPr>
          <p:nvPr/>
        </p:nvCxnSpPr>
        <p:spPr bwMode="auto">
          <a:xfrm>
            <a:off x="3404024" y="3332389"/>
            <a:ext cx="494434" cy="1133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5" name="Straight Arrow Connector 194"/>
          <p:cNvCxnSpPr>
            <a:stCxn id="120" idx="6"/>
            <a:endCxn id="133" idx="2"/>
          </p:cNvCxnSpPr>
          <p:nvPr/>
        </p:nvCxnSpPr>
        <p:spPr bwMode="auto">
          <a:xfrm>
            <a:off x="3404024" y="3332389"/>
            <a:ext cx="494434" cy="1417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6" name="TextBox 194"/>
          <p:cNvSpPr txBox="1"/>
          <p:nvPr/>
        </p:nvSpPr>
        <p:spPr>
          <a:xfrm>
            <a:off x="7193968" y="3758988"/>
            <a:ext cx="2710625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Discriminator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7" name="TextBox 195"/>
          <p:cNvSpPr txBox="1"/>
          <p:nvPr/>
        </p:nvSpPr>
        <p:spPr>
          <a:xfrm>
            <a:off x="9476520" y="4791274"/>
            <a:ext cx="12088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Synthetic</a:t>
            </a:r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98" name="Elbow Connector 197"/>
          <p:cNvCxnSpPr>
            <a:stCxn id="9" idx="3"/>
            <a:endCxn id="214" idx="0"/>
          </p:cNvCxnSpPr>
          <p:nvPr/>
        </p:nvCxnSpPr>
        <p:spPr>
          <a:xfrm rot="16200000" flipV="1">
            <a:off x="9102575" y="1807934"/>
            <a:ext cx="863038" cy="2883396"/>
          </a:xfrm>
          <a:prstGeom prst="bentConnector3">
            <a:avLst>
              <a:gd name="adj1" fmla="val 159228"/>
            </a:avLst>
          </a:prstGeom>
          <a:ln w="635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9" idx="1"/>
            <a:endCxn id="215" idx="2"/>
          </p:cNvCxnSpPr>
          <p:nvPr/>
        </p:nvCxnSpPr>
        <p:spPr>
          <a:xfrm rot="5400000">
            <a:off x="6725246" y="1083618"/>
            <a:ext cx="846112" cy="7654981"/>
          </a:xfrm>
          <a:prstGeom prst="bentConnector3">
            <a:avLst>
              <a:gd name="adj1" fmla="val 152558"/>
            </a:avLst>
          </a:prstGeom>
          <a:ln w="63500">
            <a:solidFill>
              <a:srgbClr val="0000FF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08" idx="6"/>
            <a:endCxn id="99" idx="1"/>
          </p:cNvCxnSpPr>
          <p:nvPr/>
        </p:nvCxnSpPr>
        <p:spPr>
          <a:xfrm flipV="1">
            <a:off x="4813381" y="3581692"/>
            <a:ext cx="483849" cy="45923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00" idx="3"/>
            <a:endCxn id="13" idx="2"/>
          </p:cNvCxnSpPr>
          <p:nvPr/>
        </p:nvCxnSpPr>
        <p:spPr>
          <a:xfrm flipV="1">
            <a:off x="6506086" y="4082735"/>
            <a:ext cx="369552" cy="50412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99" idx="3"/>
            <a:endCxn id="13" idx="2"/>
          </p:cNvCxnSpPr>
          <p:nvPr/>
        </p:nvCxnSpPr>
        <p:spPr>
          <a:xfrm>
            <a:off x="6506086" y="3581692"/>
            <a:ext cx="369552" cy="50104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06" idx="6"/>
            <a:endCxn id="99" idx="1"/>
          </p:cNvCxnSpPr>
          <p:nvPr/>
        </p:nvCxnSpPr>
        <p:spPr>
          <a:xfrm>
            <a:off x="4813381" y="3474098"/>
            <a:ext cx="483849" cy="10759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10" idx="6"/>
            <a:endCxn id="99" idx="1"/>
          </p:cNvCxnSpPr>
          <p:nvPr/>
        </p:nvCxnSpPr>
        <p:spPr>
          <a:xfrm flipV="1">
            <a:off x="4813381" y="3581692"/>
            <a:ext cx="483849" cy="102606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99" idx="3"/>
            <a:endCxn id="11" idx="2"/>
          </p:cNvCxnSpPr>
          <p:nvPr/>
        </p:nvCxnSpPr>
        <p:spPr>
          <a:xfrm flipV="1">
            <a:off x="6506086" y="3515902"/>
            <a:ext cx="369552" cy="6579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99" idx="3"/>
            <a:endCxn id="15" idx="2"/>
          </p:cNvCxnSpPr>
          <p:nvPr/>
        </p:nvCxnSpPr>
        <p:spPr>
          <a:xfrm>
            <a:off x="6506086" y="3581692"/>
            <a:ext cx="369552" cy="106787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00" idx="3"/>
            <a:endCxn id="15" idx="2"/>
          </p:cNvCxnSpPr>
          <p:nvPr/>
        </p:nvCxnSpPr>
        <p:spPr>
          <a:xfrm>
            <a:off x="6506086" y="4586858"/>
            <a:ext cx="369552" cy="6271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00" idx="3"/>
            <a:endCxn id="11" idx="2"/>
          </p:cNvCxnSpPr>
          <p:nvPr/>
        </p:nvCxnSpPr>
        <p:spPr>
          <a:xfrm flipV="1">
            <a:off x="6506086" y="3515902"/>
            <a:ext cx="369552" cy="10709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9"/>
          <p:cNvSpPr txBox="1"/>
          <p:nvPr/>
        </p:nvSpPr>
        <p:spPr>
          <a:xfrm>
            <a:off x="9195042" y="2970246"/>
            <a:ext cx="12088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Real</a:t>
            </a:r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10" name="TextBox 210"/>
          <p:cNvSpPr txBox="1"/>
          <p:nvPr/>
        </p:nvSpPr>
        <p:spPr>
          <a:xfrm>
            <a:off x="2119416" y="3723413"/>
            <a:ext cx="2351206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Generator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11" name="TextBox 211"/>
          <p:cNvSpPr txBox="1"/>
          <p:nvPr/>
        </p:nvSpPr>
        <p:spPr>
          <a:xfrm>
            <a:off x="8870337" y="2331460"/>
            <a:ext cx="12088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Tuning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12" name="Straight Arrow Connector 211"/>
          <p:cNvCxnSpPr>
            <a:stCxn id="16" idx="6"/>
            <a:endCxn id="9" idx="2"/>
          </p:cNvCxnSpPr>
          <p:nvPr/>
        </p:nvCxnSpPr>
        <p:spPr>
          <a:xfrm>
            <a:off x="9904592" y="3515902"/>
            <a:ext cx="604912" cy="56869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7" idx="6"/>
            <a:endCxn id="9" idx="2"/>
          </p:cNvCxnSpPr>
          <p:nvPr/>
        </p:nvCxnSpPr>
        <p:spPr>
          <a:xfrm flipV="1">
            <a:off x="9904592" y="4084602"/>
            <a:ext cx="604912" cy="56496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 bwMode="auto">
          <a:xfrm>
            <a:off x="6700685" y="2818112"/>
            <a:ext cx="2783420" cy="25160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1628582" y="2818112"/>
            <a:ext cx="3384457" cy="2516051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TextBox 233"/>
          <p:cNvSpPr txBox="1"/>
          <p:nvPr/>
        </p:nvSpPr>
        <p:spPr>
          <a:xfrm>
            <a:off x="5336975" y="5351213"/>
            <a:ext cx="120885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algn="ctr"/>
            <a:r>
              <a:rPr lang="en-US" altLang="zh-CN" sz="1800" dirty="0">
                <a:solidFill>
                  <a:srgbClr val="0000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Tuning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749921" y="3686328"/>
            <a:ext cx="1034503" cy="705899"/>
            <a:chOff x="1022718" y="4251960"/>
            <a:chExt cx="854961" cy="530352"/>
          </a:xfrm>
        </p:grpSpPr>
        <p:sp>
          <p:nvSpPr>
            <p:cNvPr id="220" name="Right Arrow 219"/>
            <p:cNvSpPr/>
            <p:nvPr/>
          </p:nvSpPr>
          <p:spPr bwMode="auto">
            <a:xfrm>
              <a:off x="1026264" y="4251960"/>
              <a:ext cx="851415" cy="530352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TextBox 192"/>
            <p:cNvSpPr txBox="1"/>
            <p:nvPr/>
          </p:nvSpPr>
          <p:spPr>
            <a:xfrm>
              <a:off x="1022718" y="4363248"/>
              <a:ext cx="620025" cy="27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r>
                <a:rPr lang="en-US" altLang="zh-CN" sz="18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Input</a:t>
              </a:r>
              <a:endParaRPr lang="en-US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10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1856-ED41-471A-AB56-79DF5C0B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Semi-supervised Learning: Unpaired Datasets</a:t>
            </a:r>
          </a:p>
        </p:txBody>
      </p:sp>
      <p:pic>
        <p:nvPicPr>
          <p:cNvPr id="1028" name="Picture 4" descr="Metal artifact reduction techniques in musculoskeletal CT-imaging -  European Journal of Radiology">
            <a:extLst>
              <a:ext uri="{FF2B5EF4-FFF2-40B4-BE49-F238E27FC236}">
                <a16:creationId xmlns:a16="http://schemas.microsoft.com/office/drawing/2014/main" id="{0B8A2AD3-9BC0-4336-8A29-477A82CB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61" y="1614446"/>
            <a:ext cx="4539332" cy="18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ifacts in computer tomography imaging: how it can really affect  diagnostic image quality and confuse clinical diagnosis? | JVE Journals">
            <a:extLst>
              <a:ext uri="{FF2B5EF4-FFF2-40B4-BE49-F238E27FC236}">
                <a16:creationId xmlns:a16="http://schemas.microsoft.com/office/drawing/2014/main" id="{127A5876-EDFC-4324-AE1D-9558ACBD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91" y="1614446"/>
            <a:ext cx="2746382" cy="18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T Medical Images | Kaggle">
            <a:extLst>
              <a:ext uri="{FF2B5EF4-FFF2-40B4-BE49-F238E27FC236}">
                <a16:creationId xmlns:a16="http://schemas.microsoft.com/office/drawing/2014/main" id="{73C3A167-9801-4751-83DD-6A233A87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12" y="4423691"/>
            <a:ext cx="11108987" cy="24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R">
            <a:extLst>
              <a:ext uri="{FF2B5EF4-FFF2-40B4-BE49-F238E27FC236}">
                <a16:creationId xmlns:a16="http://schemas.microsoft.com/office/drawing/2014/main" id="{47D2E7FA-0F02-4522-8F0C-C922A97B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95" y="1614446"/>
            <a:ext cx="1867611" cy="18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4AF0E-B2A2-47AE-9F5A-AE3D4199D12F}"/>
              </a:ext>
            </a:extLst>
          </p:cNvPr>
          <p:cNvSpPr txBox="1">
            <a:spLocks/>
          </p:cNvSpPr>
          <p:nvPr/>
        </p:nvSpPr>
        <p:spPr>
          <a:xfrm>
            <a:off x="156301" y="2283232"/>
            <a:ext cx="2019887" cy="1441661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 fontAlgn="auto">
              <a:spcAft>
                <a:spcPts val="0"/>
              </a:spcAft>
              <a:buNone/>
            </a:pPr>
            <a:r>
              <a:rPr lang="en-US" sz="2400" dirty="0"/>
              <a:t>Artifacts in Images</a:t>
            </a:r>
          </a:p>
          <a:p>
            <a:pPr marL="68580" indent="0" algn="ctr" fontAlgn="auto">
              <a:spcAft>
                <a:spcPts val="0"/>
              </a:spcAft>
              <a:buNone/>
            </a:pPr>
            <a:endParaRPr lang="en-US" sz="2400" dirty="0"/>
          </a:p>
          <a:p>
            <a:pPr marL="68580" indent="0" algn="ctr" fontAlgn="auto">
              <a:spcAft>
                <a:spcPts val="0"/>
              </a:spcAft>
              <a:buNone/>
            </a:pPr>
            <a:r>
              <a:rPr lang="en-US" sz="2400" dirty="0"/>
              <a:t>Normal CT Images</a:t>
            </a:r>
          </a:p>
        </p:txBody>
      </p:sp>
    </p:spTree>
    <p:extLst>
      <p:ext uri="{BB962C8B-B14F-4D97-AF65-F5344CB8AC3E}">
        <p14:creationId xmlns:p14="http://schemas.microsoft.com/office/powerpoint/2010/main" val="111299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TMI: Artifact Disentanglement Network (ADN)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29" y="1526823"/>
            <a:ext cx="9036942" cy="52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97431-3325-4B45-A4E5-FE0D962B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722"/>
            <a:ext cx="10983773" cy="5516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39182-9AC9-1741-9045-D632637B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Puzzle: Disentanglement </a:t>
            </a:r>
            <a:r>
              <a:rPr lang="en-US" b="0" dirty="0">
                <a:solidFill>
                  <a:srgbClr val="FF0000"/>
                </a:solidFill>
              </a:rPr>
              <a:t>(“Overwhelmed”)</a:t>
            </a:r>
          </a:p>
        </p:txBody>
      </p:sp>
      <p:pic>
        <p:nvPicPr>
          <p:cNvPr id="2050" name="Picture 2" descr="Free Red Flowers Cliparts, Download Free Red Flowers Cliparts png images,  Free ClipArts on Clipart Library">
            <a:extLst>
              <a:ext uri="{FF2B5EF4-FFF2-40B4-BE49-F238E27FC236}">
                <a16:creationId xmlns:a16="http://schemas.microsoft.com/office/drawing/2014/main" id="{1FE9380A-0AC5-4EEC-90CD-0BCBCB6F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778" y="2768186"/>
            <a:ext cx="1167470" cy="11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C5FA8-1180-47A5-9754-8D65B5506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06" y="3527285"/>
            <a:ext cx="887736" cy="577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F6928-342C-4340-9210-636C7DBA8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085" y="2326420"/>
            <a:ext cx="742185" cy="10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Coders: Encoder &amp; Decoder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7" y="1497299"/>
            <a:ext cx="7360227" cy="52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5" y="1399494"/>
            <a:ext cx="6289649" cy="544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Three</a:t>
            </a:r>
            <a:r>
              <a:rPr lang="en-US" dirty="0"/>
              <a:t> Spaces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0537" y="1957895"/>
            <a:ext cx="5090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I: 	Image Space 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 and I)</a:t>
            </a:r>
          </a:p>
          <a:p>
            <a:r>
              <a:rPr lang="en-US" b="1" dirty="0">
                <a:solidFill>
                  <a:srgbClr val="FF0000"/>
                </a:solidFill>
              </a:rPr>
              <a:t>A: 	Artifact Space</a:t>
            </a:r>
          </a:p>
          <a:p>
            <a:r>
              <a:rPr lang="en-US" b="1" dirty="0">
                <a:solidFill>
                  <a:srgbClr val="FF0000"/>
                </a:solidFill>
              </a:rPr>
              <a:t>C: 	Content Space</a:t>
            </a:r>
          </a:p>
          <a:p>
            <a:r>
              <a:rPr lang="en-US" b="1" dirty="0">
                <a:solidFill>
                  <a:srgbClr val="7030A0"/>
                </a:solidFill>
              </a:rPr>
              <a:t>Encoder: </a:t>
            </a:r>
            <a:r>
              <a:rPr lang="en-US" dirty="0">
                <a:solidFill>
                  <a:srgbClr val="7030A0"/>
                </a:solidFill>
              </a:rPr>
              <a:t>Images to code/features</a:t>
            </a:r>
          </a:p>
          <a:p>
            <a:r>
              <a:rPr lang="en-US" b="1" dirty="0">
                <a:solidFill>
                  <a:srgbClr val="7030A0"/>
                </a:solidFill>
              </a:rPr>
              <a:t>Decoder: </a:t>
            </a:r>
            <a:r>
              <a:rPr lang="en-US" dirty="0">
                <a:solidFill>
                  <a:srgbClr val="7030A0"/>
                </a:solidFill>
              </a:rPr>
              <a:t>Code/features to images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In the supervised case, all mappings/networks can be obtained from labeled big data, so they do exist!</a:t>
            </a:r>
          </a:p>
        </p:txBody>
      </p:sp>
    </p:spTree>
    <p:extLst>
      <p:ext uri="{BB962C8B-B14F-4D97-AF65-F5344CB8AC3E}">
        <p14:creationId xmlns:p14="http://schemas.microsoft.com/office/powerpoint/2010/main" val="239908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Transforms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7" y="1426464"/>
            <a:ext cx="5789425" cy="5352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155" y="1840752"/>
            <a:ext cx="5570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Four </a:t>
            </a:r>
            <a:r>
              <a:rPr lang="en-US" b="1" dirty="0"/>
              <a:t>Transforms (Translational Processes) in the Image Domain:</a:t>
            </a:r>
          </a:p>
          <a:p>
            <a:r>
              <a:rPr lang="en-US" b="1" dirty="0" err="1"/>
              <a:t>I</a:t>
            </a:r>
            <a:r>
              <a:rPr lang="en-US" b="1" baseline="30000" dirty="0" err="1"/>
              <a:t>a</a:t>
            </a:r>
            <a:r>
              <a:rPr lang="en-US" b="1" dirty="0"/>
              <a:t>: 	Image with Artifacts</a:t>
            </a:r>
          </a:p>
          <a:p>
            <a:r>
              <a:rPr lang="en-US" b="1" dirty="0"/>
              <a:t>I:	Image w/o Artifacts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/>
              <a:t>All translational networks are trained in the encoder-decoder format with unpaired data.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53165" y="3477326"/>
          <a:ext cx="205846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55">
                  <a:extLst>
                    <a:ext uri="{9D8B030D-6E8A-4147-A177-3AD203B41FA5}">
                      <a16:colId xmlns:a16="http://schemas.microsoft.com/office/drawing/2014/main" val="3226005366"/>
                    </a:ext>
                  </a:extLst>
                </a:gridCol>
                <a:gridCol w="686155">
                  <a:extLst>
                    <a:ext uri="{9D8B030D-6E8A-4147-A177-3AD203B41FA5}">
                      <a16:colId xmlns:a16="http://schemas.microsoft.com/office/drawing/2014/main" val="2930668045"/>
                    </a:ext>
                  </a:extLst>
                </a:gridCol>
                <a:gridCol w="686155">
                  <a:extLst>
                    <a:ext uri="{9D8B030D-6E8A-4147-A177-3AD203B41FA5}">
                      <a16:colId xmlns:a16="http://schemas.microsoft.com/office/drawing/2014/main" val="1508401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800" b="1" baseline="30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6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800" b="1" baseline="30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7395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E7755F6-7B83-4017-8387-6AE64DFAB72B}"/>
              </a:ext>
            </a:extLst>
          </p:cNvPr>
          <p:cNvSpPr/>
          <p:nvPr/>
        </p:nvSpPr>
        <p:spPr>
          <a:xfrm>
            <a:off x="3184186" y="1530486"/>
            <a:ext cx="656945" cy="38491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Five</a:t>
            </a:r>
            <a:r>
              <a:rPr lang="en-US" dirty="0"/>
              <a:t> Losses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42"/>
            <a:ext cx="6806045" cy="500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6045" y="2941234"/>
            <a:ext cx="5163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Adversarial Loss in 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Adversarial Loss in </a:t>
            </a:r>
            <a:r>
              <a:rPr lang="en-US" sz="2800" b="1" dirty="0" err="1"/>
              <a:t>I</a:t>
            </a:r>
            <a:r>
              <a:rPr lang="en-US" sz="2800" b="1" baseline="30000" dirty="0" err="1"/>
              <a:t>a</a:t>
            </a:r>
            <a:endParaRPr lang="en-US" sz="2800" b="1" baseline="30000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Reconstruction Loss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Artifact Consistency Loss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Self-Reduction Loss</a:t>
            </a:r>
          </a:p>
        </p:txBody>
      </p:sp>
    </p:spTree>
    <p:extLst>
      <p:ext uri="{BB962C8B-B14F-4D97-AF65-F5344CB8AC3E}">
        <p14:creationId xmlns:p14="http://schemas.microsoft.com/office/powerpoint/2010/main" val="30953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3"/>
            <a:ext cx="12191999" cy="361331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Losses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45" y="1770827"/>
            <a:ext cx="9406910" cy="188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97" y="3851601"/>
            <a:ext cx="8328123" cy="270531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0"/>
            <a:endCxn id="9" idx="1"/>
          </p:cNvCxnSpPr>
          <p:nvPr/>
        </p:nvCxnSpPr>
        <p:spPr>
          <a:xfrm flipV="1">
            <a:off x="4410309" y="1598646"/>
            <a:ext cx="674647" cy="334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0"/>
            <a:endCxn id="10" idx="1"/>
          </p:cNvCxnSpPr>
          <p:nvPr/>
        </p:nvCxnSpPr>
        <p:spPr>
          <a:xfrm flipV="1">
            <a:off x="7942206" y="1576344"/>
            <a:ext cx="618214" cy="356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84956" y="13678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20" y="13455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1" name="Straight Arrow Connector 10"/>
          <p:cNvCxnSpPr>
            <a:stCxn id="21" idx="2"/>
            <a:endCxn id="13" idx="1"/>
          </p:cNvCxnSpPr>
          <p:nvPr/>
        </p:nvCxnSpPr>
        <p:spPr>
          <a:xfrm>
            <a:off x="4735226" y="2990740"/>
            <a:ext cx="669401" cy="382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6" idx="2"/>
            <a:endCxn id="14" idx="1"/>
          </p:cNvCxnSpPr>
          <p:nvPr/>
        </p:nvCxnSpPr>
        <p:spPr>
          <a:xfrm>
            <a:off x="8954429" y="2953962"/>
            <a:ext cx="527824" cy="341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04627" y="31423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2253" y="30650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4080" y="1932737"/>
            <a:ext cx="992458" cy="37513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12523" y="1932736"/>
            <a:ext cx="1059365" cy="43132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29307" y="2499659"/>
            <a:ext cx="1411837" cy="49108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8510" y="2462881"/>
            <a:ext cx="1411837" cy="49108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54112" y="4981019"/>
            <a:ext cx="8417408" cy="41617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54112" y="5397191"/>
            <a:ext cx="4705352" cy="4607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4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C676-1CFF-4F7D-ADF4-338EA357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Probability log(p): </a:t>
            </a:r>
            <a:r>
              <a:rPr lang="en-US" b="0" dirty="0"/>
              <a:t>if p=1, log(p) is maximized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0BD04-119D-4F4A-B718-3C9F4F60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7" y="1514223"/>
            <a:ext cx="6167885" cy="5152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E58AD7-FD90-480F-A5AA-0C8AEFFB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22" y="3563758"/>
            <a:ext cx="7570273" cy="18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8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Max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66" y="1750441"/>
            <a:ext cx="11128552" cy="3444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066" y="1426464"/>
            <a:ext cx="5099642" cy="82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8015" y="3056036"/>
            <a:ext cx="3111190" cy="82370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5296385"/>
            <a:ext cx="2743220" cy="1286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58" y="5024480"/>
            <a:ext cx="1303565" cy="1774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8930" y="5262739"/>
            <a:ext cx="3794070" cy="132028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1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6" y="1736527"/>
            <a:ext cx="11953626" cy="1020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77" y="3042045"/>
            <a:ext cx="11003042" cy="3584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476" y="2877015"/>
            <a:ext cx="4505165" cy="705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Consistency Loss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3" y="1788609"/>
            <a:ext cx="11805134" cy="109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" y="3085313"/>
            <a:ext cx="11006987" cy="31183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3B9932-8095-454F-8D52-77AE05748F8D}"/>
              </a:ext>
            </a:extLst>
          </p:cNvPr>
          <p:cNvCxnSpPr/>
          <p:nvPr/>
        </p:nvCxnSpPr>
        <p:spPr>
          <a:xfrm>
            <a:off x="2172511" y="5693924"/>
            <a:ext cx="9368616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2BCB32-E2C5-4FBE-846A-991E50A565DC}"/>
              </a:ext>
            </a:extLst>
          </p:cNvPr>
          <p:cNvCxnSpPr>
            <a:cxnSpLocks/>
          </p:cNvCxnSpPr>
          <p:nvPr/>
        </p:nvCxnSpPr>
        <p:spPr>
          <a:xfrm>
            <a:off x="592506" y="6196521"/>
            <a:ext cx="6145520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1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Self-Reduction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72" y="2247386"/>
            <a:ext cx="11359657" cy="3545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172" y="2029522"/>
            <a:ext cx="4505165" cy="705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255B98-CD3D-4003-93CE-7B5E1EBD3A99}"/>
              </a:ext>
            </a:extLst>
          </p:cNvPr>
          <p:cNvCxnSpPr>
            <a:cxnSpLocks/>
          </p:cNvCxnSpPr>
          <p:nvPr/>
        </p:nvCxnSpPr>
        <p:spPr>
          <a:xfrm>
            <a:off x="2868779" y="3271738"/>
            <a:ext cx="8480157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FF11E7-367D-428D-8FCF-DE895E424DD7}"/>
              </a:ext>
            </a:extLst>
          </p:cNvPr>
          <p:cNvCxnSpPr>
            <a:cxnSpLocks/>
          </p:cNvCxnSpPr>
          <p:nvPr/>
        </p:nvCxnSpPr>
        <p:spPr>
          <a:xfrm>
            <a:off x="511443" y="3813244"/>
            <a:ext cx="9047604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0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97431-3325-4B45-A4E5-FE0D962B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1" y="1341722"/>
            <a:ext cx="10983773" cy="5516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39182-9AC9-1741-9045-D632637B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Self-Reduction in Both Ways!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43E43F0-8806-40CE-A0B7-215815A35FFB}"/>
              </a:ext>
            </a:extLst>
          </p:cNvPr>
          <p:cNvSpPr/>
          <p:nvPr/>
        </p:nvSpPr>
        <p:spPr>
          <a:xfrm>
            <a:off x="5241589" y="1714371"/>
            <a:ext cx="667966" cy="7522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1B3347B-D30C-4641-AD21-C98D4F0518BC}"/>
              </a:ext>
            </a:extLst>
          </p:cNvPr>
          <p:cNvSpPr/>
          <p:nvPr/>
        </p:nvSpPr>
        <p:spPr>
          <a:xfrm>
            <a:off x="5241589" y="2676728"/>
            <a:ext cx="667966" cy="75227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AA6E469-E476-4DE1-8FFC-CF1D66C7BF53}"/>
              </a:ext>
            </a:extLst>
          </p:cNvPr>
          <p:cNvSpPr/>
          <p:nvPr/>
        </p:nvSpPr>
        <p:spPr>
          <a:xfrm>
            <a:off x="5241589" y="4353127"/>
            <a:ext cx="667966" cy="75227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96AC3D3-4F69-40FF-9110-13A41D1CD32B}"/>
              </a:ext>
            </a:extLst>
          </p:cNvPr>
          <p:cNvSpPr/>
          <p:nvPr/>
        </p:nvSpPr>
        <p:spPr>
          <a:xfrm>
            <a:off x="5241589" y="5297392"/>
            <a:ext cx="667966" cy="7522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845126AD-68FD-4591-A745-E4B890ABE9C0}"/>
              </a:ext>
            </a:extLst>
          </p:cNvPr>
          <p:cNvSpPr/>
          <p:nvPr/>
        </p:nvSpPr>
        <p:spPr>
          <a:xfrm rot="5400000">
            <a:off x="8513002" y="4698800"/>
            <a:ext cx="894944" cy="629056"/>
          </a:xfrm>
          <a:prstGeom prst="flowChartPunchedTa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Punched Tape 13">
            <a:extLst>
              <a:ext uri="{FF2B5EF4-FFF2-40B4-BE49-F238E27FC236}">
                <a16:creationId xmlns:a16="http://schemas.microsoft.com/office/drawing/2014/main" id="{6AB29F05-1C2D-4363-8530-D7A2F86D231B}"/>
              </a:ext>
            </a:extLst>
          </p:cNvPr>
          <p:cNvSpPr/>
          <p:nvPr/>
        </p:nvSpPr>
        <p:spPr>
          <a:xfrm rot="5400000">
            <a:off x="10460479" y="1704643"/>
            <a:ext cx="894944" cy="629056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2E8DC1B-C3EC-49DE-9B3E-453912989553}"/>
              </a:ext>
            </a:extLst>
          </p:cNvPr>
          <p:cNvSpPr/>
          <p:nvPr/>
        </p:nvSpPr>
        <p:spPr>
          <a:xfrm>
            <a:off x="629057" y="1926077"/>
            <a:ext cx="661480" cy="66148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9691F034-050D-4C4B-851A-870A5BDC1AE2}"/>
              </a:ext>
            </a:extLst>
          </p:cNvPr>
          <p:cNvSpPr/>
          <p:nvPr/>
        </p:nvSpPr>
        <p:spPr>
          <a:xfrm>
            <a:off x="629057" y="5297392"/>
            <a:ext cx="661480" cy="66148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4527D2D1-4D60-4860-950F-797AE3368715}"/>
              </a:ext>
            </a:extLst>
          </p:cNvPr>
          <p:cNvCxnSpPr>
            <a:cxnSpLocks/>
            <a:stCxn id="16" idx="0"/>
            <a:endCxn id="11" idx="0"/>
          </p:cNvCxnSpPr>
          <p:nvPr/>
        </p:nvCxnSpPr>
        <p:spPr>
          <a:xfrm rot="5400000" flipH="1" flipV="1">
            <a:off x="2795552" y="2517373"/>
            <a:ext cx="944265" cy="4615775"/>
          </a:xfrm>
          <a:prstGeom prst="curvedConnector3">
            <a:avLst>
              <a:gd name="adj1" fmla="val 12420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F6964A0-23F4-4B96-B1CF-66F4305E2601}"/>
              </a:ext>
            </a:extLst>
          </p:cNvPr>
          <p:cNvCxnSpPr>
            <a:cxnSpLocks/>
            <a:stCxn id="11" idx="4"/>
            <a:endCxn id="9" idx="1"/>
          </p:cNvCxnSpPr>
          <p:nvPr/>
        </p:nvCxnSpPr>
        <p:spPr>
          <a:xfrm rot="5400000" flipH="1" flipV="1">
            <a:off x="7165242" y="3310168"/>
            <a:ext cx="539543" cy="3050919"/>
          </a:xfrm>
          <a:prstGeom prst="curvedConnector5">
            <a:avLst>
              <a:gd name="adj1" fmla="val -42369"/>
              <a:gd name="adj2" fmla="val 42667"/>
              <a:gd name="adj3" fmla="val 14236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5432839-608F-4F76-8B82-65C665B007A2}"/>
              </a:ext>
            </a:extLst>
          </p:cNvPr>
          <p:cNvCxnSpPr>
            <a:cxnSpLocks/>
            <a:stCxn id="9" idx="3"/>
            <a:endCxn id="16" idx="4"/>
          </p:cNvCxnSpPr>
          <p:nvPr/>
        </p:nvCxnSpPr>
        <p:spPr>
          <a:xfrm rot="5400000">
            <a:off x="4711100" y="1709498"/>
            <a:ext cx="498072" cy="8000677"/>
          </a:xfrm>
          <a:prstGeom prst="curvedConnector3">
            <a:avLst>
              <a:gd name="adj1" fmla="val 145897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5F90A58-B7A4-41CC-B1FB-E8493F388762}"/>
              </a:ext>
            </a:extLst>
          </p:cNvPr>
          <p:cNvCxnSpPr>
            <a:cxnSpLocks/>
            <a:stCxn id="13" idx="0"/>
            <a:endCxn id="8" idx="0"/>
          </p:cNvCxnSpPr>
          <p:nvPr/>
        </p:nvCxnSpPr>
        <p:spPr>
          <a:xfrm rot="5400000" flipH="1" flipV="1">
            <a:off x="3161831" y="-487663"/>
            <a:ext cx="211706" cy="4615775"/>
          </a:xfrm>
          <a:prstGeom prst="curvedConnector3">
            <a:avLst>
              <a:gd name="adj1" fmla="val 20798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BFA03A0-D78C-47B9-9540-07278AC244CF}"/>
              </a:ext>
            </a:extLst>
          </p:cNvPr>
          <p:cNvCxnSpPr>
            <a:cxnSpLocks/>
            <a:stCxn id="8" idx="4"/>
          </p:cNvCxnSpPr>
          <p:nvPr/>
        </p:nvCxnSpPr>
        <p:spPr>
          <a:xfrm rot="5400000" flipH="1" flipV="1">
            <a:off x="8031978" y="-532550"/>
            <a:ext cx="876770" cy="5121616"/>
          </a:xfrm>
          <a:prstGeom prst="curvedConnector4">
            <a:avLst>
              <a:gd name="adj1" fmla="val -26073"/>
              <a:gd name="adj2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B4CCB5CB-96C9-4FBA-9EE2-D8DAAF80EFB5}"/>
              </a:ext>
            </a:extLst>
          </p:cNvPr>
          <p:cNvCxnSpPr>
            <a:cxnSpLocks/>
            <a:stCxn id="14" idx="3"/>
            <a:endCxn id="13" idx="4"/>
          </p:cNvCxnSpPr>
          <p:nvPr/>
        </p:nvCxnSpPr>
        <p:spPr>
          <a:xfrm rot="5400000">
            <a:off x="5873417" y="-2446977"/>
            <a:ext cx="120914" cy="9948154"/>
          </a:xfrm>
          <a:prstGeom prst="curvedConnector3">
            <a:avLst>
              <a:gd name="adj1" fmla="val 28906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11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Prior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51" y="2679064"/>
            <a:ext cx="10290098" cy="260413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Disentanglement Remains Challenging!</a:t>
            </a:r>
          </a:p>
          <a:p>
            <a:pPr marL="68580" indent="0">
              <a:buNone/>
            </a:pPr>
            <a:r>
              <a:rPr lang="en-US" sz="4000" dirty="0"/>
              <a:t>100=X+Y</a:t>
            </a:r>
            <a:r>
              <a:rPr lang="en-US" sz="5400" dirty="0"/>
              <a:t> </a:t>
            </a:r>
            <a:r>
              <a:rPr lang="en-US" sz="3600" b="0" dirty="0"/>
              <a:t>plus that X and Y are prime numbers:</a:t>
            </a:r>
          </a:p>
          <a:p>
            <a:pPr marL="68580" indent="0">
              <a:buNone/>
            </a:pPr>
            <a:r>
              <a:rPr lang="en-US" sz="2400" b="0" dirty="0"/>
              <a:t>2,</a:t>
            </a:r>
            <a:r>
              <a:rPr lang="en-US" sz="2400" b="0" dirty="0">
                <a:solidFill>
                  <a:srgbClr val="7030A0"/>
                </a:solidFill>
              </a:rPr>
              <a:t>3</a:t>
            </a:r>
            <a:r>
              <a:rPr lang="en-US" sz="2400" b="0" dirty="0"/>
              <a:t>,5,7,</a:t>
            </a:r>
            <a:r>
              <a:rPr lang="en-US" sz="2400" b="0" dirty="0">
                <a:solidFill>
                  <a:srgbClr val="FF9900"/>
                </a:solidFill>
              </a:rPr>
              <a:t>11</a:t>
            </a:r>
            <a:r>
              <a:rPr lang="en-US" sz="2400" b="0" dirty="0"/>
              <a:t>,13,</a:t>
            </a:r>
            <a:r>
              <a:rPr lang="en-US" sz="2400" b="0" dirty="0">
                <a:solidFill>
                  <a:srgbClr val="0000FF"/>
                </a:solidFill>
              </a:rPr>
              <a:t>17</a:t>
            </a:r>
            <a:r>
              <a:rPr lang="en-US" sz="2400" b="0" dirty="0"/>
              <a:t>,19,23,</a:t>
            </a:r>
            <a:r>
              <a:rPr lang="en-US" sz="2400" b="0" dirty="0">
                <a:solidFill>
                  <a:srgbClr val="00B050"/>
                </a:solidFill>
              </a:rPr>
              <a:t>29</a:t>
            </a:r>
            <a:r>
              <a:rPr lang="en-US" sz="2400" b="0" dirty="0"/>
              <a:t>,31,37,</a:t>
            </a:r>
            <a:r>
              <a:rPr lang="en-US" sz="2400" b="0" dirty="0">
                <a:solidFill>
                  <a:srgbClr val="FF0000"/>
                </a:solidFill>
              </a:rPr>
              <a:t>41</a:t>
            </a:r>
            <a:r>
              <a:rPr lang="en-US" sz="2400" b="0" dirty="0"/>
              <a:t>,43,47,53,</a:t>
            </a:r>
            <a:r>
              <a:rPr lang="en-US" sz="2400" b="0" dirty="0">
                <a:solidFill>
                  <a:srgbClr val="FF0000"/>
                </a:solidFill>
              </a:rPr>
              <a:t>59</a:t>
            </a:r>
            <a:r>
              <a:rPr lang="en-US" sz="2400" b="0" dirty="0"/>
              <a:t>,61,67,</a:t>
            </a:r>
            <a:r>
              <a:rPr lang="en-US" sz="2400" b="0" dirty="0">
                <a:solidFill>
                  <a:srgbClr val="00B050"/>
                </a:solidFill>
              </a:rPr>
              <a:t>71</a:t>
            </a:r>
            <a:r>
              <a:rPr lang="en-US" sz="2400" b="0" dirty="0"/>
              <a:t>,73,79,</a:t>
            </a:r>
            <a:r>
              <a:rPr lang="en-US" sz="2400" b="0" dirty="0">
                <a:solidFill>
                  <a:srgbClr val="0000FF"/>
                </a:solidFill>
              </a:rPr>
              <a:t>83</a:t>
            </a:r>
            <a:r>
              <a:rPr lang="en-US" sz="2400" b="0" dirty="0"/>
              <a:t>,</a:t>
            </a:r>
            <a:r>
              <a:rPr lang="en-US" sz="2400" b="0" dirty="0">
                <a:solidFill>
                  <a:srgbClr val="FF9900"/>
                </a:solidFill>
              </a:rPr>
              <a:t>89</a:t>
            </a:r>
            <a:r>
              <a:rPr lang="en-US" sz="2400" b="0" dirty="0"/>
              <a:t>,</a:t>
            </a:r>
            <a:r>
              <a:rPr lang="en-US" sz="2400" b="0" dirty="0">
                <a:solidFill>
                  <a:srgbClr val="7030A0"/>
                </a:solidFill>
              </a:rPr>
              <a:t>97</a:t>
            </a:r>
            <a:endParaRPr lang="en-US" sz="28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5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3368-FA20-4EB8-9161-84ACDE17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Latest Paper to Improve ADN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B7EB2-70EC-455B-9EEE-5CF258216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2375126"/>
            <a:ext cx="11399520" cy="3390449"/>
          </a:xfrm>
        </p:spPr>
      </p:pic>
    </p:spTree>
    <p:extLst>
      <p:ext uri="{BB962C8B-B14F-4D97-AF65-F5344CB8AC3E}">
        <p14:creationId xmlns:p14="http://schemas.microsoft.com/office/powerpoint/2010/main" val="91204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2DB9-6629-4D09-A57B-15D40F9D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0DA9-7CBA-4D6E-9773-4290EA77A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Read the ADN paper in the dropbox (#10).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Write a blog article to explain the idea (an example, </a:t>
            </a:r>
            <a:r>
              <a:rPr lang="en-US" dirty="0">
                <a:hlinkClick r:id="rId2"/>
              </a:rPr>
              <a:t>https://npjscilearncommunity.nature.com/posts/suppressing-the-chance-to-cheat-in-online-exams</a:t>
            </a:r>
            <a:r>
              <a:rPr lang="en-US" dirty="0"/>
              <a:t>)</a:t>
            </a:r>
          </a:p>
          <a:p>
            <a:pPr marL="68580" indent="0">
              <a:buNone/>
            </a:pPr>
            <a:endParaRPr lang="en-US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0CB2-A4AB-4744-88DB-F814008D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Wavelength Holography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14AB9B-A219-44F5-A066-694AE6323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925" y="1412676"/>
            <a:ext cx="11052548" cy="5315347"/>
          </a:xfrm>
        </p:spPr>
      </p:pic>
    </p:spTree>
    <p:extLst>
      <p:ext uri="{BB962C8B-B14F-4D97-AF65-F5344CB8AC3E}">
        <p14:creationId xmlns:p14="http://schemas.microsoft.com/office/powerpoint/2010/main" val="4083909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thanksgiving pumpkin icon fall Royalty Free Vector">
            <a:extLst>
              <a:ext uri="{FF2B5EF4-FFF2-40B4-BE49-F238E27FC236}">
                <a16:creationId xmlns:a16="http://schemas.microsoft.com/office/drawing/2014/main" id="{374329A6-0B64-40FA-ADBA-8813E1D37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r="-1" b="227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4073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8FBBC-95CB-4658-A216-247D3DCD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6212"/>
            <a:ext cx="116776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9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83560"/>
            <a:ext cx="10941205" cy="104885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000" dirty="0"/>
              <a:t>Z=X+Y</a:t>
            </a:r>
            <a:r>
              <a:rPr lang="en-US" sz="5400" dirty="0"/>
              <a:t> </a:t>
            </a:r>
            <a:r>
              <a:rPr lang="en-US" sz="3600" b="0" dirty="0"/>
              <a:t>(If 100=X+Y, X=1, Y=99? Or X=2, Y=98?)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66224"/>
            <a:ext cx="7473606" cy="2118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3717" y="334190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663" y="334190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6722" y="3341905"/>
            <a:ext cx="52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599" y="5314780"/>
            <a:ext cx="10941205" cy="1048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None/>
            </a:pPr>
            <a:r>
              <a:rPr lang="en-US" sz="4000" dirty="0"/>
              <a:t>Output = Input ◦ </a:t>
            </a:r>
            <a:r>
              <a:rPr lang="en-US" sz="4000" dirty="0">
                <a:solidFill>
                  <a:srgbClr val="FF0000"/>
                </a:solidFill>
              </a:rPr>
              <a:t>G</a:t>
            </a:r>
            <a:r>
              <a:rPr lang="en-US" sz="4000" dirty="0"/>
              <a:t> = (Input ◦ </a:t>
            </a:r>
            <a:r>
              <a:rPr lang="en-US" sz="4000" dirty="0">
                <a:solidFill>
                  <a:srgbClr val="FF0000"/>
                </a:solidFill>
              </a:rPr>
              <a:t>g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/>
              <a:t>) ◦ </a:t>
            </a:r>
            <a:r>
              <a:rPr lang="en-US" sz="4000" dirty="0">
                <a:solidFill>
                  <a:srgbClr val="FF0000"/>
                </a:solidFill>
              </a:rPr>
              <a:t>g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/>
              <a:t>  </a:t>
            </a:r>
            <a:endParaRPr lang="en-US" sz="24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64206" y="3572737"/>
            <a:ext cx="3072162" cy="1048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</a:rPr>
              <a:t>G = g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FF0000"/>
                </a:solidFill>
              </a:rPr>
              <a:t> ◦ g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0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Deblurring of CT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82" y="1653557"/>
            <a:ext cx="9224436" cy="49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 in 2003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19" y="1528834"/>
            <a:ext cx="9410500" cy="52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5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Edge-to-Noise Ratio (ENR) Maximization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891"/>
            <a:ext cx="6163698" cy="262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33"/>
            <a:ext cx="6203058" cy="219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29" y="2137080"/>
            <a:ext cx="5617675" cy="37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C996-8197-4470-8F24-F393C34A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Flagship Journal TMI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FDAE8-A82B-4384-A206-A9E8535E2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441"/>
            <a:ext cx="12192000" cy="43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1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540</Words>
  <Application>Microsoft Office PowerPoint</Application>
  <PresentationFormat>Widescreen</PresentationFormat>
  <Paragraphs>166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Corbel</vt:lpstr>
      <vt:lpstr>Times</vt:lpstr>
      <vt:lpstr>Wingdings</vt:lpstr>
      <vt:lpstr>Wingdings 2</vt:lpstr>
      <vt:lpstr>Metro</vt:lpstr>
      <vt:lpstr>Blank Presentation</vt:lpstr>
      <vt:lpstr>PowerPoint Presentation</vt:lpstr>
      <vt:lpstr>MI Schedule for F21</vt:lpstr>
      <vt:lpstr>Synthetic Wavelength Holography</vt:lpstr>
      <vt:lpstr>PowerPoint Presentation</vt:lpstr>
      <vt:lpstr>Entanglement Examples</vt:lpstr>
      <vt:lpstr>Blind Deblurring of CT Images</vt:lpstr>
      <vt:lpstr>Our Result in 2003</vt:lpstr>
      <vt:lpstr>Edge-to-Noise Ratio (ENR) Maximization</vt:lpstr>
      <vt:lpstr>Flagship Journal TMI</vt:lpstr>
      <vt:lpstr>Low-cost CT Deblurring: GAN–CIRCLE</vt:lpstr>
      <vt:lpstr>Review: Auto-encoder Idea</vt:lpstr>
      <vt:lpstr>Review: GAN Idea</vt:lpstr>
      <vt:lpstr>Semi-supervised Learning: Unpaired Datasets</vt:lpstr>
      <vt:lpstr>TMI: Artifact Disentanglement Network (ADN)</vt:lpstr>
      <vt:lpstr>One Puzzle: Disentanglement (“Overwhelmed”)</vt:lpstr>
      <vt:lpstr>Two Coders: Encoder &amp; Decoder</vt:lpstr>
      <vt:lpstr>Three Spaces</vt:lpstr>
      <vt:lpstr>Four Transforms</vt:lpstr>
      <vt:lpstr>Five Losses</vt:lpstr>
      <vt:lpstr>Adversarial Losses</vt:lpstr>
      <vt:lpstr>Log Probability log(p): if p=1, log(p) is maximized</vt:lpstr>
      <vt:lpstr>Min Max Problem</vt:lpstr>
      <vt:lpstr>Reconstruction Loss</vt:lpstr>
      <vt:lpstr>Artifact Consistency Loss</vt:lpstr>
      <vt:lpstr>Self-Reduction Loss</vt:lpstr>
      <vt:lpstr>Self-Reduction in Both Ways!</vt:lpstr>
      <vt:lpstr>Use of Prior Knowledge</vt:lpstr>
      <vt:lpstr>Our Latest Paper to Improve ADN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 Huidong</dc:creator>
  <cp:lastModifiedBy>Wang, Ge</cp:lastModifiedBy>
  <cp:revision>61</cp:revision>
  <dcterms:created xsi:type="dcterms:W3CDTF">2019-10-28T17:48:28Z</dcterms:created>
  <dcterms:modified xsi:type="dcterms:W3CDTF">2021-11-23T00:23:44Z</dcterms:modified>
</cp:coreProperties>
</file>